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1" r:id="rId3"/>
    <p:sldId id="336" r:id="rId4"/>
    <p:sldId id="335" r:id="rId5"/>
    <p:sldId id="341" r:id="rId6"/>
    <p:sldId id="340" r:id="rId7"/>
    <p:sldId id="339" r:id="rId8"/>
    <p:sldId id="338" r:id="rId9"/>
    <p:sldId id="337" r:id="rId10"/>
    <p:sldId id="334" r:id="rId11"/>
    <p:sldId id="333" r:id="rId12"/>
    <p:sldId id="332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、修道有仙佛陪著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就算一個人會感覺孤單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、無助無奈，可是你們身邊還有很多的同修與諸天仙佛陪著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這條修行路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，是要一步步細細體會、深深感觸，那種美妙的感覺並非用言語可以形容出來的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十、求道開起妙智慧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開起妙智慧，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開發潛在能量，讓身心得以安頓。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求道讓人六神有主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，能專心、專注，開發本自具足無限的潛能，記憶力、理解力增加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70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十一、不修道會遭劫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所以唯有真修實煉的人，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才可以躲劫避難，真修實煉的人，到時候會跟佛感應，自然往那裡跑就得救，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沒有修行的人，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心思很亂，就跟魔的念波走了，就往魔那裡去，就遭劫了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08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十二、求道三寶能量大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三寶即是天地的全部能量，即是源頭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。今天修道要明白你的源頭在哪裡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你遇到任何的險阻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，這股力量，都是領著你走向光明。</a:t>
            </a:r>
          </a:p>
        </p:txBody>
      </p:sp>
    </p:spTree>
    <p:extLst>
      <p:ext uri="{BB962C8B-B14F-4D97-AF65-F5344CB8AC3E}">
        <p14:creationId xmlns:p14="http://schemas.microsoft.com/office/powerpoint/2010/main" val="30879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二、有道之士最快樂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一個有道之士，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事事都很小心謹慎；一個有道之士，好像一座高大的山不動搖；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這有道之士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，在二六時中神情都是很歡喜愉快啊！這個有道之士的行為，是處處合乎自然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73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三、修道的心最平靜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真修行人是睡時不作夢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，醒時也不憂慮的！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真修道人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對於生存既不會非常的喜歡，也不會憎恨死亡啊！因為真修道人，將生死視為很自然平常的事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14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四、求道後仙佛護持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有求道了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每個人都有五個護法神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，在身邊來保護你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有好就有壞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你做好，仙佛就保護你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你做不好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護法神就將你記過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8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五、求道能超脫生死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玄關點開了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就是成仙做佛的標記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只有這條路而已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所以叫做不二法門。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求道能使自己名字天榜掛號、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地府抽丁，找到回理天之路。每個求道人，都已經開啟通往天國的門戶。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0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六、求道能躲刼避難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求道就是開光，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頭上有光，福慧無量，能躲劫避難。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今天你有求道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玄關有一點亮亮的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老師在天上一看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你要出車禍了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老師扇子一扇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車子就往後退了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就轉向了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你就躲過一劫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84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七、求道能改變命運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你的命運就改變了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求道後你們就不是人了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你們就是仙佛的候選人。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再加上真心修辦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，行功立德，持之以恆，一定可以扭轉乾坤，改變命運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79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八、求道祖先能沾光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求道的當下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你的祖先在地府，就停止受刑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可領一朵白蓮花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去地藏古佛那裡，聽經聞法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有時間還要練習佛規禮節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45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求道修道最有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九、佛緣厚才能求道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今天能求道，是累劫行大善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跟佛有緣，祖上積德才能得道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要知道，你們是有根基、有善緣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，時機到了，就牽你來到佛堂，求得大道。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今生求道是三世修行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能參與法會是五世修行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清口是十世修行。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86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2373</TotalTime>
  <Words>878</Words>
  <Application>Microsoft Office PowerPoint</Application>
  <PresentationFormat>如螢幕大小 (16:9)</PresentationFormat>
  <Paragraphs>65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求道修道最有福 悟見講</vt:lpstr>
      <vt:lpstr>求道修道最有福 悟見講</vt:lpstr>
      <vt:lpstr>求道修道最有福 悟見講</vt:lpstr>
      <vt:lpstr>求道修道最有福 悟見講</vt:lpstr>
      <vt:lpstr>求道修道最有福 悟見講</vt:lpstr>
      <vt:lpstr>求道修道最有福 悟見講</vt:lpstr>
      <vt:lpstr>求道修道最有福 悟見講</vt:lpstr>
      <vt:lpstr>求道修道最有福 悟見講</vt:lpstr>
      <vt:lpstr>求道修道最有福 悟見講</vt:lpstr>
      <vt:lpstr>求道修道最有福 悟見講</vt:lpstr>
      <vt:lpstr>求道修道最有福 悟見講</vt:lpstr>
      <vt:lpstr>求道修道最有福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478</cp:revision>
  <dcterms:created xsi:type="dcterms:W3CDTF">2014-02-15T05:50:45Z</dcterms:created>
  <dcterms:modified xsi:type="dcterms:W3CDTF">2019-01-24T00:43:19Z</dcterms:modified>
  <cp:contentStatus/>
</cp:coreProperties>
</file>