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33" r:id="rId2"/>
    <p:sldId id="331" r:id="rId3"/>
    <p:sldId id="332" r:id="rId4"/>
    <p:sldId id="337" r:id="rId5"/>
    <p:sldId id="336" r:id="rId6"/>
    <p:sldId id="340" r:id="rId7"/>
    <p:sldId id="335" r:id="rId8"/>
    <p:sldId id="330" r:id="rId9"/>
    <p:sldId id="334" r:id="rId10"/>
    <p:sldId id="339" r:id="rId11"/>
    <p:sldId id="338" r:id="rId12"/>
    <p:sldId id="343" r:id="rId13"/>
    <p:sldId id="345" r:id="rId14"/>
    <p:sldId id="304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求道修辦成佛道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一、不求道不能成道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徒兒們，要脫離生死輪迴，一定要求道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、修道，自古以來的聖佛，都是有得道、修道才能成為聖佛，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因此哪有現代人，不用求道、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修道就能成為聖佛的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求道能使自己名字，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天榜掛號、地府抽丁，找到回理天之路。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694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求道修辦成佛道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愿了回鄉見老母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咱們的愿了完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，就能夠回家，就能夠給老母娘一個交代，我們自己辛苦，是在了自己的愿，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我們救眾生出苦，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是行功立德，不是沽名釣譽，咱們不求有功，但求無過，徒兒們，好不好啊？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18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求道修辦成佛道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把握當下不後悔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多少年來了，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我們依然仍舊原地踏步，甚至退步了，難道我們要等到災劫降臨到我們身上、業力找上門來，才要真正的醒悟嗎？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咱們不要做後悔的事情，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不要後悔，就得要把握當下。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修辦的路途，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別人無法代替，唯有靠自己勇敢的走下去，不到最後，我們不想退縮。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0052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求道修辦成佛道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十二、有修辦成佛道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無極皇母慈訓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原人首開荒鰲頭獨占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原人建奇功位證魁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元某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原人財法施高昇上品 某原人捨身辦上乘尊嚴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某原人立佛堂金仙得坐 某原人代天化賜與品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蓮某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原人盡苦心仙班得列 某原人多慇懃昇賞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無邊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到那時分三乘九品序列 有功的眾佛子皆大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喜歡不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歸空在紅塵外王內聖 享榮華享富貴自在安然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歸空的眾佛子先天而返 脫凡胎成聖體大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羅金仙速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穿上仙衣裳金花燦爛 插金花戴仙帽雲鞋生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蓮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162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求道修辦成佛道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無極皇母慈訓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拜見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我無生母用手拉起 叫一聲嬌生子今日纔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還從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今後不叫你東土而奔 再也不為凡人苦受熬煎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吃仙桃與仙菒瓊漿玉液 喜無盡樂難及快活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無邊爾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九玄爾七祖共同脫苦 爾幾品他幾品共現威嚴</a:t>
            </a:r>
          </a:p>
          <a:p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75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求道修辦成佛道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一點是求道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人人身上都有那一點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，萬殊歸一本，一本散萬殊。你們老前人；白水老人說：「道在自身，身外無道。離開明師一指點，所講的都是教。」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所以這一點重不重要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？你如果不肯定這一點，你的道就白修了，明師一指點，就是超生了死的無上法門。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07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求道修辦成佛道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聖人求道才成聖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你們知道，至聖先師孔子嗎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？孔子的才學飽滿、智慧高超，也要問禮於老子，得道以後，才成為聖佛。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釋迦牟尼佛的德性，非常的盛大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，修行境界，非常的高超，也是要得到燃燈古佛的授記，才成為佛。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988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求道修辦成佛道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靈性得救要求道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如果我們沒有求道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，我們靈性有機會得救、得解脫嗎？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為師拿什麼給我的愛徒呢？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就憑著這一指點，點開你的生死竅門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人人固有的良知良能，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只要你時時參悟，從這根本上去悟去修，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道就像一把鑰匙，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可以解開生死之間的迷惑，得了這把至寶的鑰匙，就要好好的應用它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856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求道修辦成佛道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一世修一世成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道，是那麼的好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至高無上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的大道，擺在你的眼前，告訴你，可以一世修一世成，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所謂一世修一世成，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就是在現在，大開普渡的時候，快點去行功、去渡人。此時用力修，能讓我們一世修一世成，為何不呢？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360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求道修辦成佛道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六、修辦道才能成道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佛這件事，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不是用講的，而是要真真實實、腳踏實地的去修，去做，六萬多年來，咱們就只等這麼一次啊！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我們有行功了愿的機會，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就得要當下把握，緊緊的握住，有事建功易，無事建功難。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820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求道修辦成佛道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不修辦會後悔的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徒兒若不修不辦的話，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千秋萬世的後悔，都沒有辦法彌補的，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人生在世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，本來就無所求，一切有如夢幻泡影，強求這短暫的享受，而捨掉這長遠的修辦道路程、超生了死的大事，真是天下第一大蠢人。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363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求道修辦成佛道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修道堅持到底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要一世修，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一世成，一世了，並不是那麼的簡單容易呀！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徒兒們就得要咬緊牙關，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撐到最後，不到最後關頭，是不能夠見真章的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我們的人生，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能夠保證有多長，今天平安，明天呢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佳期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良辰就只有這麼一次，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我們要做，就得要把它做到最好，因為這份緣得來不易呀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405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求道修辦成佛道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越修辦蓮臺越大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現在你們的蓮台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，只有一點點，才剛發芽，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愈能夠照亮別人，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就等於愈容易照亮自己，如果你能愈行善，愈救渡眾生，你的蓮台就愈大，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當然得到老天、仙佛的庇佑也愈多。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556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2431</TotalTime>
  <Words>1243</Words>
  <Application>Microsoft Office PowerPoint</Application>
  <PresentationFormat>如螢幕大小 (16:9)</PresentationFormat>
  <Paragraphs>78</Paragraphs>
  <Slides>14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求道修辦成佛道 悟見講</vt:lpstr>
      <vt:lpstr>求道修辦成佛道 悟見講</vt:lpstr>
      <vt:lpstr>求道修辦成佛道 悟見講</vt:lpstr>
      <vt:lpstr>求道修辦成佛道 悟見講</vt:lpstr>
      <vt:lpstr>求道修辦成佛道 悟見講</vt:lpstr>
      <vt:lpstr>求道修辦成佛道 悟見講</vt:lpstr>
      <vt:lpstr>求道修辦成佛道 悟見講</vt:lpstr>
      <vt:lpstr>求道修辦成佛道 悟見講</vt:lpstr>
      <vt:lpstr>求道修辦成佛道 悟見講</vt:lpstr>
      <vt:lpstr>求道修辦成佛道 悟見講</vt:lpstr>
      <vt:lpstr>求道修辦成佛道 悟見講</vt:lpstr>
      <vt:lpstr>求道修辦成佛道 悟見講</vt:lpstr>
      <vt:lpstr>求道修辦成佛道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461</cp:revision>
  <dcterms:created xsi:type="dcterms:W3CDTF">2014-02-15T05:50:45Z</dcterms:created>
  <dcterms:modified xsi:type="dcterms:W3CDTF">2018-11-26T13:41:16Z</dcterms:modified>
  <cp:contentStatus/>
</cp:coreProperties>
</file>