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34" r:id="rId2"/>
    <p:sldId id="344" r:id="rId3"/>
    <p:sldId id="341" r:id="rId4"/>
    <p:sldId id="338" r:id="rId5"/>
    <p:sldId id="345" r:id="rId6"/>
    <p:sldId id="339" r:id="rId7"/>
    <p:sldId id="340" r:id="rId8"/>
    <p:sldId id="342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8" d="100"/>
          <a:sy n="88" d="100"/>
        </p:scale>
        <p:origin x="688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求道不易要修辦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5156" y="153129"/>
            <a:ext cx="8019442" cy="4736160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一、道非人是不傳的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佛乃人修成的，得人身才有機緣來求道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，若是身為牛、羊或是狗，雖然大道在人間也無法得道。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五官端正身體健全才能求道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，瞎眼、啞巴、耳聾身體有殘缺不可以求道，在五十年前，理髮的、殺豬的、唱歌的不能求道，在釋迦牟尼佛時，坤道無法得道。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求道不易要修辦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二、女人求道不容易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回教徒坤道不能進入佛寺裡面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，只能站在大門外來膜拜，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古時候在中國，男人若不在家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，若有人來敲門，女人則回答說沒有人在家，可見古時候坤道女人沒有出頭天，這全沾了觀音菩薩及師母月慧菩薩的光。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5205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求道不易要修辦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三、求道的主要條件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今天能夠求道是累劫行大善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跟佛有緣、祖上積德才能得道。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玄關點開了，就是成仙做佛的標記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，只有這條路而已，所以叫做不二法門。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今天你有求道，玄關有一點亮亮的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，老師在天上一看，你要出車禍了，老師扇子一扇，車子就往後退了，就轉向了，你就躲過一劫。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378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求道不易要修辦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四、現在求道太慢了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天時已到下山之時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，你們現在求道已經很慢了，別人用走的，你們要用跑的。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萬法要歸一，只有渡人求道才是真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，只要發了誠心的愿，救渡眾生，像觀音菩薩一樣聞聲救苦，你們就是菩薩。</a:t>
            </a:r>
          </a:p>
          <a:p>
            <a:pPr algn="l"/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766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求道不易要修辦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五、信教一定要求道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五教跟道沒有衝突，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道為根本，教為樹枝，在降道以前先派五教聖人降世，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老母看到時機到了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，劫數要來地球將毀，也是六萬多年前老母跟我們在三山坡上的約定，在末後時期，降下大道，要渡我們回天。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6610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求道不易要修辦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六、代天宣化是責任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「存佛的心，你就是佛」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，每一個人都有代天宣化的責任跟義務。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累劫以來身旁的有形無形的冤親債主，是要來成就我們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、考驗我們的，都是我們的恩人，要抱著一顆感恩的心，來感恩我們累劫以來的冤親債主。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6848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求道不易要修辦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七、求道殊勝要修辦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有求道了，每個人都有五個護法神在身邊來保護你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，但相對的有好就有壞，你做好仙佛就保護你，你做不好，護法神就將你記過。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天榜掛號、地府抽丁，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求道了，你的命運就改變了，求道後你們就不是人了，你們就是仙佛的候選人。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求道的當下，你的祖先在地府就停止受刑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，可領一朵白蓮花，去地藏古佛那裡聽經聞法，有時間還要練習佛規禮節。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943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求道不易要修辦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八、從今天開始修辦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從今天開始忘了這個「我」才會快樂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，有了這個我就會痛苦，人家罵你，你就產生瞋恨心，瞋恨心乃痛苦根源，修道就是要往佛性、自性下功夫。</a:t>
            </a:r>
          </a:p>
          <a:p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人間是假相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痛苦、快樂、富貴、貧賤皆是假相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有一天終要回理天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好好修行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不跟人計較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對你好、對你不好都不要計較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這就是修行。</a:t>
            </a:r>
          </a:p>
        </p:txBody>
      </p:sp>
    </p:spTree>
    <p:extLst>
      <p:ext uri="{BB962C8B-B14F-4D97-AF65-F5344CB8AC3E}">
        <p14:creationId xmlns:p14="http://schemas.microsoft.com/office/powerpoint/2010/main" val="411742187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2932</TotalTime>
  <Words>806</Words>
  <Application>Microsoft Office PowerPoint</Application>
  <PresentationFormat>如螢幕大小 (16:9)</PresentationFormat>
  <Paragraphs>42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求道不易要修辦 悟見講</vt:lpstr>
      <vt:lpstr>求道不易要修辦 悟見講</vt:lpstr>
      <vt:lpstr>求道不易要修辦 悟見講</vt:lpstr>
      <vt:lpstr>求道不易要修辦 悟見講</vt:lpstr>
      <vt:lpstr>求道不易要修辦 悟見講</vt:lpstr>
      <vt:lpstr>求道不易要修辦 悟見講</vt:lpstr>
      <vt:lpstr>求道不易要修辦 悟見講</vt:lpstr>
      <vt:lpstr>求道不易要修辦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671</cp:revision>
  <dcterms:created xsi:type="dcterms:W3CDTF">2014-02-15T05:50:45Z</dcterms:created>
  <dcterms:modified xsi:type="dcterms:W3CDTF">2020-12-06T03:15:20Z</dcterms:modified>
  <cp:contentStatus/>
</cp:coreProperties>
</file>