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5" r:id="rId4"/>
    <p:sldId id="304" r:id="rId5"/>
    <p:sldId id="306" r:id="rId6"/>
    <p:sldId id="303" r:id="rId7"/>
    <p:sldId id="302" r:id="rId8"/>
    <p:sldId id="307" r:id="rId9"/>
    <p:sldId id="301" r:id="rId10"/>
    <p:sldId id="298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見註曰：本篇資料來自網站文章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一、求道三條件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根基、祖德、佛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這是代表你們與佛非常有緣。俗語說：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有緣千里來相逢，無緣對面不相識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曰：天雨雖大，不潤無根之草；佛門雖廣，不渡無緣之人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在世子孫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得到庇蔭平安發達、出好子孫。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盼望的就是，求道後的子孫，能夠誠心修道、行道，積功培德，渡化眾生，讓祖先真正得到佛光普照、喜悅。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2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五、結論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能求道是有佛緣的人，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進一步能修道、行道，積功培德的人，更是有緣有份、福氣的人。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求道好處無窮多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，「只怕你不修，修了就成佛」。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今生幸運能做人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、得了寶貴的天道，如果入寶山而空手回，真是太可惜了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75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萬劫千生得個人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須知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前世種來因；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此身不向今生渡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待何時渡此身。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結緣時且結緣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待明年與來年；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來年自有來年事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不覺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無常在眼前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誠心誠意修德功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庇蔭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玄祖樂無窮，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功德圓滿佛接引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登上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天宮作佛仙，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逍遙自在萬萬年。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9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二、天道的尊貴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奉天承運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：三曹普渡，收圓大事，辦理末後一著而降道。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非時不降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天道是應天時運數，才開普渡而降世普傳的，故叫做非時不降。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天道非人不傳：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天道開普渡 ，是為普收有緣種子，有善德之人，故叫做非人不傳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7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三、求道求什麽？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道是路也，就是人的靈性要回天，光明大道路，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這條正路在那裡呢？明者～近在眼前，迷者～遠在天邊，也就是當你求道時，點傳師給你們指點的地方，「玄關之處」。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點開「玄關竅」閻王不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若能修得好，一步可直超理天，永遠不受輪迴之苦。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孔子聖人說：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朝聞道，夕死可矣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5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四、求道的好處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㈠可以超生了死，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了脫輪迴，成仙作佛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有生必有死，只有求道修道，我們的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靈性，百年之後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，就可以回到原來的故家鄉，無極理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歸根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不必再到地府走一趟，免再墜入六道輪迴受苦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8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四、求道的好處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吾本不願生，忽然生在世，吾本不願死，忽然死期至。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陽間陰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不是好去處，人間是苦海，勿把它當作樂。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：凡塵非久居，人間非樂園，但世人通常是貪生怕死，整天只為求福，不求了脫生死輪迴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4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㈡可以逢凶化吉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，遇難呈祥，躲災避難。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生能夠逢凶化吉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，遇難呈祥，躲災避難，大事化小，小事化無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平常有一分的誠心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，就有一分的感應，愈誠心愈感應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㈢可以去惡向善，改變命運。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命運不好，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唯有求道、修道、開啟智慧、去惡向善，改變命運。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世間的人，一切命運，都操之在自己的手裡，好命與壞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是自己掌握之中。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行盡天下路，惟有修道不誤人。為何會改變命運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0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求道後虛心向道，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可以改惡向善，則自然暴躁的脾氣會變為和祥，煩惱的心情會變為有希望而且開朗的人。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心向善，脾氣毛病都沒有了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，顯現出一輪光明的心鏡，塵盡鏡明，無一物，自然顯出本來的法身相，到處都是光明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心平氣和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良好的格性、做人端正，受人尊重，人緣轉好，命運自然轉變，還有什麼不好的命運存在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1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求得天道的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㈣可以庇蔭九玄，七祖盡沾光。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一子求道九玄七祖同沾光。一子成道九玄七祖盡超生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指大功大德的人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往生祖先，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在天堂，或在地府皆能得到快樂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526</TotalTime>
  <Words>860</Words>
  <Application>Microsoft Office PowerPoint</Application>
  <PresentationFormat>如螢幕大小 (16:9)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  <vt:lpstr> 求得天道的好處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2017-12-05T02:37:20Z</dcterms:modified>
  <cp:contentStatus/>
</cp:coreProperties>
</file>