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2" r:id="rId2"/>
    <p:sldId id="343" r:id="rId3"/>
    <p:sldId id="344" r:id="rId4"/>
    <p:sldId id="345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64F5EBF-E553-4FA6-B2CB-CD5B4D9A2EEE}"/>
    <pc:docChg chg="modSld">
      <pc:chgData name="老兄 悟見" userId="d3c841b5715e98f1" providerId="LiveId" clId="{364F5EBF-E553-4FA6-B2CB-CD5B4D9A2EEE}" dt="2021-09-13T09:12:55.932" v="42" actId="207"/>
      <pc:docMkLst>
        <pc:docMk/>
      </pc:docMkLst>
      <pc:sldChg chg="modSp mod">
        <pc:chgData name="老兄 悟見" userId="d3c841b5715e98f1" providerId="LiveId" clId="{364F5EBF-E553-4FA6-B2CB-CD5B4D9A2EEE}" dt="2021-09-13T07:29:31.777" v="22"/>
        <pc:sldMkLst>
          <pc:docMk/>
          <pc:sldMk cId="374118075" sldId="342"/>
        </pc:sldMkLst>
        <pc:spChg chg="mod">
          <ac:chgData name="老兄 悟見" userId="d3c841b5715e98f1" providerId="LiveId" clId="{364F5EBF-E553-4FA6-B2CB-CD5B4D9A2EEE}" dt="2021-09-13T07:29:31.777" v="22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364F5EBF-E553-4FA6-B2CB-CD5B4D9A2EEE}" dt="2021-09-13T07:30:31.986" v="27" actId="207"/>
        <pc:sldMkLst>
          <pc:docMk/>
          <pc:sldMk cId="3357906138" sldId="343"/>
        </pc:sldMkLst>
        <pc:spChg chg="mod">
          <ac:chgData name="老兄 悟見" userId="d3c841b5715e98f1" providerId="LiveId" clId="{364F5EBF-E553-4FA6-B2CB-CD5B4D9A2EEE}" dt="2021-09-13T07:30:31.986" v="27" actId="207"/>
          <ac:spMkLst>
            <pc:docMk/>
            <pc:sldMk cId="3357906138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364F5EBF-E553-4FA6-B2CB-CD5B4D9A2EEE}" dt="2021-09-13T09:12:55.932" v="42" actId="207"/>
        <pc:sldMkLst>
          <pc:docMk/>
          <pc:sldMk cId="3369284481" sldId="344"/>
        </pc:sldMkLst>
        <pc:spChg chg="mod">
          <ac:chgData name="老兄 悟見" userId="d3c841b5715e98f1" providerId="LiveId" clId="{364F5EBF-E553-4FA6-B2CB-CD5B4D9A2EEE}" dt="2021-09-13T09:12:55.932" v="42" actId="207"/>
          <ac:spMkLst>
            <pc:docMk/>
            <pc:sldMk cId="3369284481" sldId="344"/>
            <ac:spMk id="3" creationId="{EFCDE479-C3AE-2243-BC22-1CDD81792C03}"/>
          </ac:spMkLst>
        </pc:spChg>
      </pc:sldChg>
      <pc:sldChg chg="modSp mod">
        <pc:chgData name="老兄 悟見" userId="d3c841b5715e98f1" providerId="LiveId" clId="{364F5EBF-E553-4FA6-B2CB-CD5B4D9A2EEE}" dt="2021-09-13T07:31:35.859" v="36" actId="207"/>
        <pc:sldMkLst>
          <pc:docMk/>
          <pc:sldMk cId="43312475" sldId="345"/>
        </pc:sldMkLst>
        <pc:spChg chg="mod">
          <ac:chgData name="老兄 悟見" userId="d3c841b5715e98f1" providerId="LiveId" clId="{364F5EBF-E553-4FA6-B2CB-CD5B4D9A2EEE}" dt="2021-09-13T07:31:35.859" v="36" actId="207"/>
          <ac:spMkLst>
            <pc:docMk/>
            <pc:sldMk cId="43312475" sldId="345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2021/9/13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永不跟閻王往來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一、人當知生死事大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為人當知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生死事大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人身難得，輪迴路險，三塗易墜，務必求道、修道、以得解脫，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靈性若不能歸天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，生死輪迴百千萬劫，無止無休。</a:t>
            </a:r>
          </a:p>
          <a:p>
            <a:pPr algn="l"/>
            <a:endParaRPr lang="zh-TW" altLang="en-US" sz="20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永不跟閻王往來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二、永不跟閻王往來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永遠要與陰間諸站和城隍、閻王打交道，此非美事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，紅塵世間、陰曹地府皆非故園，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無論如何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一定要把握三期天道普渡時，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返回理天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故家鄉，佳期難遇，錯過悔之晚矣。</a:t>
            </a:r>
          </a:p>
          <a:p>
            <a:pPr algn="l"/>
            <a:endParaRPr lang="zh-TW" altLang="en-US" sz="20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7906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永不跟閻王往來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三、擔起救世之重任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徒兒們，人生階段清清楚楚、明明白白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，真修者真覺悟，自強不息，立三不朽，有事建功易，珍重己身，培養清明智慧心靈。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遇事不退、不懼、不拒，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擔當起救世傳承之重任。</a:t>
            </a:r>
          </a:p>
          <a:p>
            <a:pPr algn="l"/>
            <a:endParaRPr lang="zh-TW" altLang="en-US" sz="20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9284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永不跟閻王往來 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四、聖心俗心不混淆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佛院一間間是要載起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原佛回天</a:t>
            </a:r>
            <a:r>
              <a:rPr lang="en-US" altLang="zh-TW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是要航向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無極理園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任重道遠。專心致力於聖業上，聖凡並進要兼顧，聖心俗心不混淆，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正心誠意，各順因緣辦圓滿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，每一段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問心無愧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每一場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自我省察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好自奮發，努力向前，邁向康莊。</a:t>
            </a:r>
          </a:p>
          <a:p>
            <a:pPr algn="l"/>
            <a:endParaRPr lang="zh-TW" altLang="en-US" sz="2000" b="0" i="0" dirty="0">
              <a:solidFill>
                <a:srgbClr val="FF0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33124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3046</TotalTime>
  <Words>296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永不跟閻王往來 悟見講</vt:lpstr>
      <vt:lpstr>永不跟閻王往來 悟見講</vt:lpstr>
      <vt:lpstr>永不跟閻王往來 悟見講</vt:lpstr>
      <vt:lpstr>永不跟閻王往來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2021-09-13T09:12:59Z</dcterms:modified>
  <cp:contentStatus/>
</cp:coreProperties>
</file>