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、九二億衆生未渡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青陽期渡回二億佛子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，紅陽期也渡回二億佛子，剩下的九二億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多的佛子，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究竟要渡到什麼時候，才渡得盡呢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十、氣天仙都想求道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以下淺談諸位氣天仙想求天道的實証，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㈠韓信 ㈡乾隆皇帝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㈢北港媽祖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㊃媽祖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本尊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㈤王鳳儀善人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唐太宗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㈦司馬光仙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鄭成功大仙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㈨廣欲老和尚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印光大師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還有很多，不勝枚舉。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49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二、三曹普渡之來由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上天普渡最初只渡人間衆生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經三官大帝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為氣天仙求情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藏古佛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為幽冥鬼魂求情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母慈悲，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准許所請，因此大開三曹普渡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781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三、諸佛菩薩大悲愿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菩薩、佛陀們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都有「眾生渡不盡，誓不成佛」、「不捨眾生」的大愿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慈悲，大開普渡，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派天命明師降世，以圓滿諸佛的鴻慈大愿、渡盡一切蒼生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470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四、三曹普渡的範圍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三曹普渡包括：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上渡河漢星斗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，氣天諸仙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渡人間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，芸芸眾生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渡地府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，幽冥鬼魂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913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五、氣天仙生不逢時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自古以來氣天仙，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皆是過去修行之客、煉氣之士，未遇上天開恩，超入無極理天者，及人間之忠臣孝子、節婦烈女所成就；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其所行之功德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、善舉與內德，必須足夠做為回氣天之資糧，方能成為氣天之神祇。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978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六、師母親渡氣天仙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例如，雲遊姑娘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，便是師母第一位親自渡化的氣天仙；在其求道前，即到處為人治病，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自祂求道後，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更到處為人消災治病、顯化渡人，之後　老便加封祂為教化菩薩，成為「雲」字班的仙長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48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七、氣天仙求道歸班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另有「茂」字班的仙長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──茂猛師兄，乃是師尊第七十二次降世的眷屬；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「悟」字班，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以王陽明夫子為仙長，以上皆是求道的氣天大仙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07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八、氣天仙求道因緣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但氣天仙因苦無色身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，其求道過程，就不像人間善信，那麼容易了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，須經由前人、老前人之允許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，再請示南極仙翁，南極仙翁視其功德足夠後，再覓其有緣人，做為引保師，方能求道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432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九、氣天仙求道不易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氣天仙求道之條件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，比起有人身的我們，都要麻煩得多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換句話說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，氣天仙要求道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，是比人還要困難的。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553</TotalTime>
  <Words>596</Words>
  <Application>Microsoft Office PowerPoint</Application>
  <PresentationFormat>如螢幕大小 (16:9)</PresentationFormat>
  <Paragraphs>45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氣天仙求道因緣 悟見講</vt:lpstr>
      <vt:lpstr>氣天仙求道因緣 悟見講</vt:lpstr>
      <vt:lpstr>氣天仙求道因緣 悟見講</vt:lpstr>
      <vt:lpstr>氣天仙求道因緣 悟見講</vt:lpstr>
      <vt:lpstr>氣天仙求道因緣 悟見講</vt:lpstr>
      <vt:lpstr>氣天仙求道因緣 悟見講</vt:lpstr>
      <vt:lpstr>氣天仙求道因緣 悟見講</vt:lpstr>
      <vt:lpstr>氣天仙求道因緣 悟見講</vt:lpstr>
      <vt:lpstr>氣天仙求道因緣 悟見講</vt:lpstr>
      <vt:lpstr>氣天仙求道因緣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288</cp:revision>
  <dcterms:created xsi:type="dcterms:W3CDTF">2014-02-15T05:50:45Z</dcterms:created>
  <dcterms:modified xsi:type="dcterms:W3CDTF">2018-06-06T05:43:32Z</dcterms:modified>
  <cp:contentStatus/>
</cp:coreProperties>
</file>