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正法眼藏是真傳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真道假道不一般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真道假道不一般，         假道熱鬧混眼前，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真道本是無形象，         超生了死彈指間，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當年孔子師七位，  後遇老子得道玄，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論語註載朝聞道，  夕死可矣人難參，</a:t>
            </a:r>
          </a:p>
          <a:p>
            <a:pPr algn="l"/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正法眼藏是真傳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二、正法眼藏是真傳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釋迦苦行六年載，  燃燈授記經註全，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拈花示眾靈山會，  正法眼藏是真傳，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迦葉破顏而微笑，  他人不曉為那般，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谷神不死老子講，  眾妙之門內含玄，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正法眼藏是真傳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三、自古成道仙佛聖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自古成道仙佛聖，  那位不求師點傳，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因為天時還未至，  單傳獨授緒道盤，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現因三期時運至，  天命明師降塵凡，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弓長子系道盤掌，  普渡三曹人鬼仙，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正法眼藏是真傳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四、末後一著庶民得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末後一著庶民得，  人人皆可聞真傳，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數年之間道普遍，  普天匝地道宏寬，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緣份厚者早登岸，  無緣之者墮劫淵，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有緣有份求天道，  得之修之超祖玄，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正法眼藏是真傳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五、龍華大會證品蓮</a:t>
            </a:r>
            <a:endParaRPr lang="en-US" altLang="zh-TW" sz="3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緣份淺薄求真道，   半信半疑不進前， 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自己不進尤小可，   攔阻他人造罪愆，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莫看此時無顯化，   至時顯化後悔難，</a:t>
            </a:r>
            <a:b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佛云斷疑而生信，   儒曰至誠能感天，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望眾得道代天宣，   龍華大會證品蓮，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一時辛勤永久樂，   清洪雙享萬八年。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2992</TotalTime>
  <Words>400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正法眼藏是真傳 悟見講</vt:lpstr>
      <vt:lpstr>正法眼藏是真傳 悟見講</vt:lpstr>
      <vt:lpstr>正法眼藏是真傳 悟見講</vt:lpstr>
      <vt:lpstr>正法眼藏是真傳 悟見講</vt:lpstr>
      <vt:lpstr>正法眼藏是真傳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696</cp:revision>
  <dcterms:created xsi:type="dcterms:W3CDTF">2014-02-15T05:50:45Z</dcterms:created>
  <dcterms:modified xsi:type="dcterms:W3CDTF">2021-08-16T05:35:55Z</dcterms:modified>
  <cp:contentStatus/>
</cp:coreProperties>
</file>