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0" r:id="rId4"/>
    <p:sldId id="298" r:id="rId5"/>
    <p:sldId id="29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正法眼藏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、心燈光耀化大千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燃亮了然捷得登　求證離言火宅傳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火中栽蓮水清澄　心燈光耀化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大千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明鏡高懸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早了因　因緣會遇當洞悉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悉數回報嘗業果　果然由我復靈明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正法眼藏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二、方寸失理引導正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方寸失理引導正　信心堅決至誠真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淨意無爭齊助辦　愿立持守毅志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痴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迷不知考風侵　恒常樸實自安穩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曾經住塵離上主　承諾替天渡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原人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999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正法眼藏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三、求道三寶銘心田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信愿恒承班再臨　冠頂詩詞佛號尋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用心推敲動腦筋　不難洞悉契悟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深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道三寶銘心田　緊記妙意要知詮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箇中天機秘寶在　務必參悟覺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本來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293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正法眼藏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四、正法眼藏不二門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玄牝至善純陽竅　正法眼藏不二門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十字大街真主人　黃中通理天地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根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口傳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密付真經訣　念動慈懷效祖師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降伏妄想常清靜　專一心佛自明誠</a:t>
            </a:r>
          </a:p>
          <a:p>
            <a:endParaRPr lang="zh-TW" alt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22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正法眼藏</a:t>
            </a:r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二門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五、皈根復命返理園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合抱子亥古合同　能脫九九八一刼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靈山原証早定下　皈根復命返理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園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煩惱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皆因色塵起　障礙佛性貪嗔痴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菩提本有常清淨　覺路直指了死生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86467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283</TotalTime>
  <Words>120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Franklin Gothic Book</vt:lpstr>
      <vt:lpstr>微軟正黑體</vt:lpstr>
      <vt:lpstr>標楷體</vt:lpstr>
      <vt:lpstr>Arial</vt:lpstr>
      <vt:lpstr>Wingdings 2</vt:lpstr>
      <vt:lpstr>科技</vt:lpstr>
      <vt:lpstr>正法眼藏不二門 悟見講</vt:lpstr>
      <vt:lpstr>正法眼藏不二門 悟見講</vt:lpstr>
      <vt:lpstr>正法眼藏不二門 悟見講</vt:lpstr>
      <vt:lpstr>正法眼藏不二門 悟見講</vt:lpstr>
      <vt:lpstr>正法眼藏不二門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87</cp:revision>
  <dcterms:created xsi:type="dcterms:W3CDTF">2014-02-15T05:50:45Z</dcterms:created>
  <dcterms:modified xsi:type="dcterms:W3CDTF">2017-01-03T06:35:12Z</dcterms:modified>
</cp:coreProperties>
</file>