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6" r:id="rId2"/>
    <p:sldId id="345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62631DEF-9314-406D-8775-286B04C24007}"/>
    <pc:docChg chg="custSel addSld modSld sldOrd">
      <pc:chgData name="老兄 悟見" userId="d3c841b5715e98f1" providerId="LiveId" clId="{62631DEF-9314-406D-8775-286B04C24007}" dt="2021-10-07T07:26:58.869" v="47" actId="207"/>
      <pc:docMkLst>
        <pc:docMk/>
      </pc:docMkLst>
      <pc:sldChg chg="modSp mod ord">
        <pc:chgData name="老兄 悟見" userId="d3c841b5715e98f1" providerId="LiveId" clId="{62631DEF-9314-406D-8775-286B04C24007}" dt="2021-10-07T07:24:56.717" v="31" actId="207"/>
        <pc:sldMkLst>
          <pc:docMk/>
          <pc:sldMk cId="2451051432" sldId="345"/>
        </pc:sldMkLst>
        <pc:spChg chg="mod">
          <ac:chgData name="老兄 悟見" userId="d3c841b5715e98f1" providerId="LiveId" clId="{62631DEF-9314-406D-8775-286B04C24007}" dt="2021-10-07T07:24:56.717" v="3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2631DEF-9314-406D-8775-286B04C24007}" dt="2021-10-07T07:24:31.130" v="27" actId="207"/>
        <pc:sldMkLst>
          <pc:docMk/>
          <pc:sldMk cId="2440443328" sldId="346"/>
        </pc:sldMkLst>
        <pc:spChg chg="mod">
          <ac:chgData name="老兄 悟見" userId="d3c841b5715e98f1" providerId="LiveId" clId="{62631DEF-9314-406D-8775-286B04C24007}" dt="2021-10-07T07:24:31.130" v="27" actId="207"/>
          <ac:spMkLst>
            <pc:docMk/>
            <pc:sldMk cId="244044332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2631DEF-9314-406D-8775-286B04C24007}" dt="2021-10-07T07:25:35.904" v="36" actId="207"/>
        <pc:sldMkLst>
          <pc:docMk/>
          <pc:sldMk cId="324681454" sldId="347"/>
        </pc:sldMkLst>
        <pc:spChg chg="mod">
          <ac:chgData name="老兄 悟見" userId="d3c841b5715e98f1" providerId="LiveId" clId="{62631DEF-9314-406D-8775-286B04C24007}" dt="2021-10-07T07:25:35.904" v="36" actId="207"/>
          <ac:spMkLst>
            <pc:docMk/>
            <pc:sldMk cId="32468145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2631DEF-9314-406D-8775-286B04C24007}" dt="2021-10-07T07:26:58.869" v="47" actId="207"/>
        <pc:sldMkLst>
          <pc:docMk/>
          <pc:sldMk cId="2714498147" sldId="348"/>
        </pc:sldMkLst>
        <pc:spChg chg="mod">
          <ac:chgData name="老兄 悟見" userId="d3c841b5715e98f1" providerId="LiveId" clId="{62631DEF-9314-406D-8775-286B04C24007}" dt="2021-10-07T07:26:58.869" v="47" actId="207"/>
          <ac:spMkLst>
            <pc:docMk/>
            <pc:sldMk cId="2714498147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62631DEF-9314-406D-8775-286B04C24007}" dt="2021-10-07T07:26:20.867" v="42" actId="207"/>
        <pc:sldMkLst>
          <pc:docMk/>
          <pc:sldMk cId="369265761" sldId="349"/>
        </pc:sldMkLst>
        <pc:spChg chg="mod">
          <ac:chgData name="老兄 悟見" userId="d3c841b5715e98f1" providerId="LiveId" clId="{62631DEF-9314-406D-8775-286B04C24007}" dt="2021-10-07T07:26:20.867" v="42" actId="207"/>
          <ac:spMkLst>
            <pc:docMk/>
            <pc:sldMk cId="36926576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末後一著道普渡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一、大道普渡要感恩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徒兒，為師走得太早，沒有機會帶你們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，是為師我無材無德，徒兒們受苦了！你們今天修道、求道，是沾天恩師德，所以你們時時刻刻要懂得感恩，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修道不是一天的事情，也不是一輩子的事情，是你累世有修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，現在上天大開普渡，今世能真修，今世就能成就。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044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末後一著道普渡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二、末後一著道普渡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往昔修道人，千里訪明師，萬里巡口訣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，踏破鐵鞋無覓處，而今徒兒不費絲毫力氣，就求得這個大道，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徒兒啊！不要輕視，要懂得珍惜啊！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從古以來，道乃輕貴無上，非至末後一著，上天不會普傳。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末後一著道普渡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三、古時只帝王求道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要知道之尊貴，道之難得，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三代以上時候，帝皇才有資格得道，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三代聖人時代，單傳獨受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，若非修到開悟境界，不得傳受啊！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68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末後一著道普渡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四、老師的愛最公平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徒兒啊！你們每一個都是為師我的徒兒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，手心手背都是肉，為師我公平對待每一個徒兒，有功有賞，有過就罰，功過分明，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為師我沒有偏袒任何一個徒兒，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26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末後一著道普渡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五、遵十條大愿來修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徒兒啊！你的心就是指南，就是方針，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要走那條路，自己最清楚，要怎麼走自己也最清楚，為師指你一條路，要走不走看你自己，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如果你要走，就沒錯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，如果徒兒不走，要走另一條坎坷的路，那是要經過許多崎嶇才能夠到達啊！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為師告知你，你遵守著你求道時，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你跪在皇母蓮下，所立之十條大愿去修、去辦，準沒錯。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44981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3062</TotalTime>
  <Words>443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末後一著道普渡 悟見講</vt:lpstr>
      <vt:lpstr>末後一著道普渡 悟見講</vt:lpstr>
      <vt:lpstr>末後一著道普渡 悟見講</vt:lpstr>
      <vt:lpstr>末後一著道普渡 悟見講</vt:lpstr>
      <vt:lpstr>末後一著道普渡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2021-10-07T07:27:01Z</dcterms:modified>
  <cp:contentStatus/>
</cp:coreProperties>
</file>