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3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101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8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602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025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2021/2/14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末后正法真天道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algn="l"/>
            <a:endParaRPr lang="en-US" altLang="zh-TW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一、真道假道不一樣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真道假道不一般                     假道熱鬧混眼前                               真道本是無形象                                   超生了死彈指間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當年孔子師七位                    後遇老子得道玄                         論語註載朝聞道                               夕死可矣人難參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末后正法真天道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二、正法眼藏是真傳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釋迦苦行六年載                燃燈授記經註全                  拈花示眾靈山會          正法眼藏是真傳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迦葉破顏而微笑          他人不曉為那般           谷神不死老子講      眾妙之門內含玄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478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末后正法真天道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三、仙佛皆求師點傳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自古成道仙佛聖       那位不求師點傳        因為天時還未至   單傳獨授緒道盤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現因三期時運至   天命明師降塵凡   弓長子系道盤掌   普渡三曹人鬼仙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37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末后正法真天道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四、末後一著庶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民得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末後一著庶民得   人人皆可聞真傳    數年之間道普遍   普天匝地道宏寬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緣份厚者早登岸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無緣之者墮劫淵   有緣有份求天道   得之修之超祖玄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297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末后正法真天道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五、望眾得道代天宣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緣份淺薄求真道     半信半疑不進前               自己不進尤小可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攔阻他人造罪愆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莫看此時無顯化   至時顯化後悔難          佛云斷疑而生信              儒曰至誠能感天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望眾得道代天宣       龍華大會證品蓮              一時辛勤永久樂              清洪雙享萬八年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442740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2942</TotalTime>
  <Words>347</Words>
  <Application>Microsoft Office PowerPoint</Application>
  <PresentationFormat>如螢幕大小 (16:9)</PresentationFormat>
  <Paragraphs>34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末后正法真天道 悟見講</vt:lpstr>
      <vt:lpstr>末后正法真天道 悟見講</vt:lpstr>
      <vt:lpstr>末后正法真天道 悟見講</vt:lpstr>
      <vt:lpstr>末后正法真天道 悟見講</vt:lpstr>
      <vt:lpstr>末后正法真天道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685</cp:revision>
  <dcterms:created xsi:type="dcterms:W3CDTF">2014-02-15T05:50:45Z</dcterms:created>
  <dcterms:modified xsi:type="dcterms:W3CDTF">2021-02-14T04:38:53Z</dcterms:modified>
  <cp:contentStatus/>
</cp:coreProperties>
</file>