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有道之人成仙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、修辦道復歸本位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記得，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輩子來修道辦道、累積功德，為的就是日後怎麼樣？我們能夠復歸本位，甚至加功晉爵，最後成就的就是你自己。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有道之人成仙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二、仙佛隨時在護持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辦道要注意喔！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菩薩，隨時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護持著我們，仙佛菩薩也一定隨時在考察著我們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自己的行為心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要很謹慎小心，任何不合人情，違背良心的事， 不敢去做、也不要去做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93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有道之人成仙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三、成為有道之人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，一定蓬勃發展、欣欣向榮；有道之事，一定受天地護持、鬼神助化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一定很慈悲、很祥和、明智寬容；那我們濟世、救人，就是藉著有道之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我們，成為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一個有道之人。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31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有道之人成仙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四、勿做福小命薄人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人家行功、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人家行善，去否定人家，只會顯得自己眼光短、心量小、沒有智慧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、濟世救人，你去批評人家，只會暴露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自己，福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小命薄業障深重。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22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有道之人成仙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五、見道成道好處多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今天人家發善愿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，我們要歡喜、要成全，人家行大功，我們要鼓勵、要去幫助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股善的力量，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經過時間的蘊釀，不但不會減弱，而且還會與日俱增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因緣成熟的時候，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就會回報你的身上來，成就你、幫助你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4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有道之人成仙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六、修辦道的真義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什麼叫做修道？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什麼叫做辦道？修道指的是：內修的功夫。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譬如說：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把毛病脾氣改掉、沒有不良啫好、煉性如灰、充實自己，這是獨善其身。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那辦道呢？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舉凡一切，救眾生性命出苦海，舉凡一切，利益眾生的事，叫做辦道。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譬如說：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開班的時候，炒菜、煮飯、環境的打掃、壇務的整理、上台講課，平常渡人、成全人，這些都是。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964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有道之人成仙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七、誰修誰得誰辦誰成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，是不是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常常跟你們講：「我們是誰修誰得，誰辦誰成。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你不修不辦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，到最後就一場空，什麼都沒有。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127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有道之人成仙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八、做心胸寬大的人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心胸比較小的人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，用打壓別人、排擠別人來抬高自己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寬大的人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，有修養的人，是推崇別人、幫助別人讓他出頭，自己也能有所成就；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個人心胸寬大，平平安安過日子。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732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</TotalTime>
  <Words>644</Words>
  <Application>Microsoft Office PowerPoint</Application>
  <PresentationFormat>如螢幕大小 (16:9)</PresentationFormat>
  <Paragraphs>43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有道之人成仙佛 悟見講</vt:lpstr>
      <vt:lpstr>有道之人成仙佛 悟見講</vt:lpstr>
      <vt:lpstr>有道之人成仙佛 悟見講</vt:lpstr>
      <vt:lpstr>有道之人成仙佛 悟見講</vt:lpstr>
      <vt:lpstr>有道之人成仙佛 悟見講</vt:lpstr>
      <vt:lpstr>有道之人成仙佛 悟見講</vt:lpstr>
      <vt:lpstr>有道之人成仙佛 悟見講</vt:lpstr>
      <vt:lpstr>有道之人成仙佛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119</cp:revision>
  <dcterms:created xsi:type="dcterms:W3CDTF">2014-02-15T05:50:45Z</dcterms:created>
  <dcterms:modified xsi:type="dcterms:W3CDTF">2017-03-07T05:51:46Z</dcterms:modified>
</cp:coreProperties>
</file>