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7" r:id="rId2"/>
    <p:sldId id="328" r:id="rId3"/>
    <p:sldId id="336" r:id="rId4"/>
    <p:sldId id="335" r:id="rId5"/>
    <p:sldId id="334" r:id="rId6"/>
    <p:sldId id="333" r:id="rId7"/>
    <p:sldId id="332" r:id="rId8"/>
    <p:sldId id="331" r:id="rId9"/>
    <p:sldId id="330" r:id="rId10"/>
    <p:sldId id="329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、上天開方便法門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，有緣的就會進來，如果老天不大開普渡，就無法上岸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我不給你指點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，你就永遠無法明心見性，要明性，得清清楚楚、明明白白，可不能再迷迷糊糊了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十、真理在我們身上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秋天過了，再來就是冬天。人生就是在這生老病死中代謝著，有生必有死，誰也無法避免，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正因為大道普傳，徒兒們才有這個福、這個緣，求得亙古輕傳的大道，可別把自己給看輕了！真理就在你身上，修不修就看你自己了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二、自己親身來求道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雖然道已經公開了，可是仍然人多口雜，眾口爍金。沒有來此之前，你們對於道理還是一片茫然，是真？是假？是正？還是邪？唯心知之。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你自己曉得，別人說的不一定都是真的，所以要你智慧開通，自己來看一看，到底是邪是偏？該不該走這條路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03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三、不信道就難得道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你不入佛門，怎會知道，佛門奧妙玄理，究竟在哪裡！你不信，就會失去眼前的一切。懂得珍惜的人，才能過最踏實的生活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3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四、要珍惜求道因緣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今天能修道，非常的不容易，六萬年來僅這一次，以前道傳天子，現在連百姓都能求道，這道的殊聖，要好好的珍惜，千萬不要得來容易，失去卻很快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9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五、修辦功果日日大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記住，你們每個人自從求道那刻起，都有一顆小蓮子，真修的人，這顆小蓮子，就漸漸發芽、開花，如果你不修，小蓮子永遠是那麼小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38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六、珍惜現在努力修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所以既要修道，就要真修實煉，好好的修心養性，你行為不正、心不光明，蓮花當然會凋落。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好好珍惜現在的修行因緣吧！修道是不分貴賤的，現今大道普傳，有緣的就可以上法船，但是不一定每個人都能安穩的修道，所以說才要懂得珍惜，知道嗎？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09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七、生在此時很幸運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你們很幸運啊！現在這一期，是火宅應運，能帶髮修行很方便，既不會讓你理光頭，也不要叫你出家，又讓你穿得漂漂亮亮的，美貌又端莊，所以你們更要表現出道的尊貴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2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八、大家不可再迷糊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你們從累劫累世輪迴，百轉千劫，到了現在，有多少人，是萬仙菩薩中的一員，醉失桃源，就這麼一醉，失去了原本清靜的桃花源，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再應接了這個因緣，來到蓬萊仙島，以延續道脈、領受天的旨意。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所以不管從前如何，也不管將來會如何，甚至當下會如何？睡夢該醒了！千千萬萬要這個良機，好好掌握住啊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39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有緣快把天道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九、佳期只有這一次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六萬年來，就等這麼一次，這一次再做不好，就沒有下一次了。你的人生有多長？今天能平平安安，明天呢？明天就不知道了。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所以為師，不是常告訴你們，要把握嘛！佳期良辰就這一次，要做就要做到最好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60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2319</TotalTime>
  <Words>825</Words>
  <Application>Microsoft Office PowerPoint</Application>
  <PresentationFormat>如螢幕大小 (16:9)</PresentationFormat>
  <Paragraphs>52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有緣快把天道求 悟見講</vt:lpstr>
      <vt:lpstr>有緣快把天道求 悟見講</vt:lpstr>
      <vt:lpstr>有緣快把天道求 悟見講</vt:lpstr>
      <vt:lpstr>有緣快把天道求 悟見講</vt:lpstr>
      <vt:lpstr>有緣快把天道求 悟見講</vt:lpstr>
      <vt:lpstr>有緣快把天道求 悟見講</vt:lpstr>
      <vt:lpstr>有緣快把天道求 悟見講</vt:lpstr>
      <vt:lpstr>有緣快把天道求 悟見講</vt:lpstr>
      <vt:lpstr>有緣快把天道求 悟見講</vt:lpstr>
      <vt:lpstr>有緣快把天道求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431</cp:revision>
  <dcterms:created xsi:type="dcterms:W3CDTF">2014-02-15T05:50:45Z</dcterms:created>
  <dcterms:modified xsi:type="dcterms:W3CDTF">2018-11-16T05:54:50Z</dcterms:modified>
  <cp:contentStatus/>
</cp:coreProperties>
</file>