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29" r:id="rId2"/>
    <p:sldId id="339" r:id="rId3"/>
    <p:sldId id="340" r:id="rId4"/>
    <p:sldId id="338" r:id="rId5"/>
    <p:sldId id="341" r:id="rId6"/>
    <p:sldId id="337" r:id="rId7"/>
    <p:sldId id="336" r:id="rId8"/>
    <p:sldId id="342" r:id="rId9"/>
    <p:sldId id="335" r:id="rId10"/>
    <p:sldId id="334" r:id="rId11"/>
    <p:sldId id="333" r:id="rId12"/>
    <p:sldId id="332" r:id="rId13"/>
    <p:sldId id="331" r:id="rId14"/>
    <p:sldId id="343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、觀音菩薩之得道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世人皆稱為觀世音菩薩，，祂手持淨瓶插著柳枝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觀世音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傳記載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：「淨瓶若生水，柳枝若長葉，就是我得道之日子。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柳枝淨瓶之真意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咱們可體會，要使淨瓶生水，必得將瓶蓋打開，此意即是明師一指，點開玄關竅也，而柳葉似眉，淨瓶似鼻蘆也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學而時習之真意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孔子説「學而時習之」，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「而」是古時候的「天」字，「而」這個字是「一穴」合成，「一穴」就是玄關竅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學而」就是勸人要求道，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求了道，抱守真道奉行，就是「學而時習之」，求道能超生死，故曰「不亦樂乎」，這是最快樂的事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31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老子之谷神真義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老子説「谷神不死，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謂之玄牝，玄牝之門，謂是天地根」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谷神」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是指靈性，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「玄牝」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就是道，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「玄牝之門」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是指玄關竅，「天地根」，是指無極理天之所在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句暗示求道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，求道就是明師一指，求道之後，才能回無極理天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40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十、十字架之真義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基督教的精神象徵，是「十字架」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，和佛教的「卍」字，所代表之意義是一樣的，是指「法輪常轉」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十和卍」也是明師所指之處「玄關竅」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，意思是勸世人「拜明師求道」，才能「法輪常轉」，「法輪常轉」是超脫生死，靈性回理天之意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856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十一、回教天園之所在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回教教義，要回「阿拉天園」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，才算解脫，「阿拉天園」即是「無極理天」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答案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在回教的禱告詞中「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阿里夫兩目密目」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，沒求道的人，永遠不知此句之意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02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十一、回教天園之所在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阿里夫兩目密目」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和基督教的禱告詞的「阿門」，意義是相同的，「阿門」，是指回天的門在那裡？只有拜明師求道，才能知道。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「阿里夫」指的是靈性，「兩目密目」是指「玄關竅」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，暗示回教徒要來「拜明師求道」，才能回「阿拉的天園」。</a:t>
            </a:r>
          </a:p>
        </p:txBody>
      </p:sp>
    </p:spTree>
    <p:extLst>
      <p:ext uri="{BB962C8B-B14F-4D97-AF65-F5344CB8AC3E}">
        <p14:creationId xmlns:p14="http://schemas.microsoft.com/office/powerpoint/2010/main" val="6819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紫竹白蓮之真意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在觀世音菩薩佛像的兩旁，通常寫有一副對聯是這樣的：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紫竹林中觀自在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白蓮座上現如來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紫竹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林中觀自在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紫竹林：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是形容人的眉毛，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觀自在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：觀，是觀看，自，是目中一點真人，在，是一個人在中央戊己土之處，也就是迴光返照，明師所指之處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591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紫竹白蓮之真意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林中觀自在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白蓮座上現如來</a:t>
            </a:r>
          </a:p>
          <a:p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蓮座上現如來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就是在水面（口）上浮一朵白蓮花（人中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蓮花柄、鼻子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蓮花），座上現出一個如來佛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靈性，就是明師所指之處也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65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正法眼藏之真義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「吾有正法眼藏、涅槃妙心、實相無相，微妙法門，不立文字，教外別傳，附囑摩謌迦葉。」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昔佛陀靈山會上，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佛言「正法眼藏」、聽眾或猜左目或猜右目，皆不得中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89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正法眼藏之真義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拈化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，聽眾誰能解意，惟迦葉尊者，大智徹悟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眼中就是玄關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，意會微笑，後得真傳，為佛教承命之始。跟今天我們得的正法是相同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72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靈山偈之真義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在靈山莫遠求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山只在爾心頭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向靈山塔下修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靈山是指五行的中央戊己土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，佛說心頭，是指良心，即方寶地，明師所指授的地方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30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、西方就在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賢良經云：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西方十萬八千里 指破西方在眼前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西方，是指我們靈性，所住的天堂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，蓋西方庚辛金屬白，白代表最圓明、最清靜、最逍遙的理天世界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37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、西方就在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，有十萬八千里的遙遠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，因為佛祖講經不離身，佛法不離性，所以十萬八千里乃是指我們的自性所在，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十指玄關，八即法令，里即口也。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玄關一竅，指破西方在眼前，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那個地方在眼前，乃是明師所指點的地方也（求道）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20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羅大眾快求道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孔子三人行真義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孔子說「三人行必有我師焉」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，三人是指二個假人，加一個真人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照鏡子，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二個眼睛呈現二個假人，真人在假人中，也就是明師一指之處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是指自性，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要以「自性為師」，暗指求道之意。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09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2354</TotalTime>
  <Words>1103</Words>
  <Application>Microsoft Office PowerPoint</Application>
  <PresentationFormat>如螢幕大小 (16:9)</PresentationFormat>
  <Paragraphs>70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普羅大眾快求道 悟見講</vt:lpstr>
      <vt:lpstr>普羅大眾快求道 悟見講</vt:lpstr>
      <vt:lpstr>普羅大眾快求道 悟見講</vt:lpstr>
      <vt:lpstr>普羅大眾快求道 悟見講</vt:lpstr>
      <vt:lpstr>普羅大眾快求道 悟見講</vt:lpstr>
      <vt:lpstr>普羅大眾快求道 悟見講</vt:lpstr>
      <vt:lpstr>普羅大眾快求道 悟見講</vt:lpstr>
      <vt:lpstr>普羅大眾快求道 悟見講</vt:lpstr>
      <vt:lpstr>普羅大眾快求道 悟見講</vt:lpstr>
      <vt:lpstr>普羅大眾快求道 悟見講</vt:lpstr>
      <vt:lpstr>普羅大眾快求道 悟見講</vt:lpstr>
      <vt:lpstr>普羅大眾快求道 悟見講</vt:lpstr>
      <vt:lpstr>普羅大眾快求道 悟見講</vt:lpstr>
      <vt:lpstr>普羅大眾快求道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458</cp:revision>
  <dcterms:created xsi:type="dcterms:W3CDTF">2014-02-15T05:50:45Z</dcterms:created>
  <dcterms:modified xsi:type="dcterms:W3CDTF">2018-12-17T00:06:07Z</dcterms:modified>
  <cp:contentStatus/>
</cp:coreProperties>
</file>