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296" r:id="rId2"/>
    <p:sldId id="297" r:id="rId3"/>
    <p:sldId id="303" r:id="rId4"/>
    <p:sldId id="302" r:id="rId5"/>
    <p:sldId id="301" r:id="rId6"/>
    <p:sldId id="300" r:id="rId7"/>
    <p:sldId id="299" r:id="rId8"/>
    <p:sldId id="298" r:id="rId9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61" d="100"/>
          <a:sy n="61" d="100"/>
        </p:scale>
        <p:origin x="1026" y="-49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2017/5/23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2017/5/23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2017/5/23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2017/5/23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2017/5/23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2017/5/23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2017/5/23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2017/5/23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2017/5/23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2017/5/23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2017/5/23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2017/5/23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2017/5/23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明師一指識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真我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有緣求道好好修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六萬年來，就等這麼一次，這一次再做不好，就沒有下一次了。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你的人生有多長 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今天能平平安安，明天呢 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?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明天就不知道了。所以為師不是常告訴你們要把握嘛 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!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佳期良辰就這一次，要做就要做到最好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明師一指識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真我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二、千古奇緣得真道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秋天過了，再來就是冬天。人生就是在這生老病死中代謝著，有生必有死，誰也無法避免，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為師已是古人，而你們是是今人，古人和今人相會，這是千古的奇緣啊 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!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正因為大道普傳，徒兒們才有這個福、這個緣，求得亙古輕傳的大道，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可別把自己給看輕了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!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真理就在你身上，修不修就看你自己了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31761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明師一指識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真我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三、有愿力才能求道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佛有三不渡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: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無緣不渡、無信不渡、無愿不渡。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其中一條─無愿不渡，為什麼 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因為你來佛堂，是借著引保師的因緣，帶你來，並且憑著你本身，所發的愿力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30510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明師一指識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真我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四、佛門已開要進門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藉著點傳師的手，只打開你的生死之路，你若只在門外徘徊不進去，就如同過年時，四面八方的游子要回家，要見自家父母，可是回到家卻不進門去，如此，能安 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?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能見嗎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不能安就不能見到父母。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17774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明師一指識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真我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五、明師一指識真我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所以，明師一指點，就是告訴你，本來面目，從這裡下手；除此之外，你還得進去尋找。誰在思想 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誰在做 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誰去發覺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我是誰 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若是你不明白你自己，就是行屍走肉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09547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明師一指識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真我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六、發愿發原來的心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所以點傳師點你們這個正門，又叫你發愿，就是叫你發原來的心─良知、良能，才有所謂的十條大愿。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立愿並非是詛咒，也不是為點傳師或引保師而發的，是為你自己發的，你有宏愿才有力量。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38362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明師一指識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真我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七、求道後誠心抱守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因為你誠心抱守，十條大愿歸於一，只有一條而已。想要進門，是要至誠虛心，還是巧偽呢 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?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如果你是抱守住至誠，那就是你的本心、你的道心所發，終究必有所成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24750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明師一指識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真我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八、悟真理而入無為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上士聞道，勤而行之；中士聞道，若存若亡；下士聞道，大笑之。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上等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有智慧的人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先悟真理後，而入無為；中等的人，看了顯化，聽了因果，才修道辦道；下等的人，看人情，才修辦道。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09324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419</TotalTime>
  <Words>689</Words>
  <Application>Microsoft Office PowerPoint</Application>
  <PresentationFormat>如螢幕大小 (16:9)</PresentationFormat>
  <Paragraphs>38</Paragraphs>
  <Slides>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6" baseType="lpstr">
      <vt:lpstr>Franklin Gothic Book</vt:lpstr>
      <vt:lpstr>微軟正黑體</vt:lpstr>
      <vt:lpstr>新細明體</vt:lpstr>
      <vt:lpstr>標楷體</vt:lpstr>
      <vt:lpstr>Arial</vt:lpstr>
      <vt:lpstr>Calibri</vt:lpstr>
      <vt:lpstr>Wingdings 2</vt:lpstr>
      <vt:lpstr>科技</vt:lpstr>
      <vt:lpstr>明師一指識真我 悟見講</vt:lpstr>
      <vt:lpstr>明師一指識真我 悟見講</vt:lpstr>
      <vt:lpstr>明師一指識真我 悟見講</vt:lpstr>
      <vt:lpstr>明師一指識真我 悟見講</vt:lpstr>
      <vt:lpstr>明師一指識真我 悟見講</vt:lpstr>
      <vt:lpstr>明師一指識真我 悟見講</vt:lpstr>
      <vt:lpstr>明師一指識真我 悟見講</vt:lpstr>
      <vt:lpstr>明師一指識真我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151</cp:revision>
  <dcterms:created xsi:type="dcterms:W3CDTF">2014-02-15T05:50:45Z</dcterms:created>
  <dcterms:modified xsi:type="dcterms:W3CDTF">2017-05-23T15:37:27Z</dcterms:modified>
</cp:coreProperties>
</file>