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3" r:id="rId4"/>
    <p:sldId id="302" r:id="rId5"/>
    <p:sldId id="301" r:id="rId6"/>
    <p:sldId id="300" r:id="rId7"/>
    <p:sldId id="304" r:id="rId8"/>
    <p:sldId id="299" r:id="rId9"/>
    <p:sldId id="305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、天道能脫輪迴苦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天然師尊説（暫訂佛規）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余本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蒙 皇母不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棄，賦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降生於東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魯，又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承恩師點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授我以心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法，救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出於苦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生不逢辰，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而得遇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天道，亦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可謂大幸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八、得道要修道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天然師尊説（點道詞）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你若愿不能了，難把鄉還，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現今災煞，遽遭身邊，一切兵荒，老幼同沾，反心謗道，詈師罵天，洪誓大愿，永不能完。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5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二、求道即能脫苦海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天然師尊説（點道詞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跳出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苦海淵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飛身來上岸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得登雲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船            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指中央會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萬八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得超然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你今得一指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飄飄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終日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煉神光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林中授一點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主保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無恙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39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三、申請詞上的見証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 明人在此訴一番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愚夫識得還鄉道 生來死去見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78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四、龍天表上的見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天然師尊説（龍天表）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今時眾生塗炭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得救拯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水火劫煞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到眼前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所以立下此會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救無數眾生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整起此著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收有緣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種子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10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五、師師相承的天命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天然師尊説（點道詞）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余今領受恩師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 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您本來玄妙關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余今領受法敕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旨        慈悲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傳你真玄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97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六、西天雖遠頃刻到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天然師尊説（點道詞）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此時正在重陽天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大千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蘊等俱朝前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各個皆得還鄉道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你無恙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萬八年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今領受恩師命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你本來真玄關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水真火已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俱全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17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六、西天雖遠頃刻到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天然師尊説（點道詞）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今指你一條路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燈光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照耀在眼前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洒沱沱大路坦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西天雖遠頃刻到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含長生不老天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今得此一著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跳出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苦海淵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飛身來上岸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即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得登雲船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一指中央會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萬八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超然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020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七、求道是回天明路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天然師尊説（點道詞）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今時已至末劫年 實告一切眾蘊殘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你若失去此機會 萬八年載難身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今領受法敕旨 慈悲傳你真玄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24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七、求道是回天明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天然師尊説（點道詞）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若不照愿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行，必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遭天譴，無有別矚，誠聽點玄。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二目要迴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光                  一點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太陽                 眼前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觀即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                    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輝煌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是真明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路                   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06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546</TotalTime>
  <Words>478</Words>
  <Application>Microsoft Office PowerPoint</Application>
  <PresentationFormat>如螢幕大小 (16:9)</PresentationFormat>
  <Paragraphs>47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明師一指論天道 悟見講</vt:lpstr>
      <vt:lpstr>明師一指論天道 悟見講</vt:lpstr>
      <vt:lpstr>明師一指論天道 悟見講</vt:lpstr>
      <vt:lpstr>明師一指論天道 悟見講</vt:lpstr>
      <vt:lpstr>明師一指論天道 悟見講</vt:lpstr>
      <vt:lpstr>明師一指論天道 悟見講</vt:lpstr>
      <vt:lpstr>明師一指論天道 悟見講</vt:lpstr>
      <vt:lpstr>明師一指論天道 悟見講</vt:lpstr>
      <vt:lpstr>明師一指論天道 悟見講</vt:lpstr>
      <vt:lpstr>明師一指論天道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268</cp:revision>
  <dcterms:created xsi:type="dcterms:W3CDTF">2014-02-15T05:50:45Z</dcterms:created>
  <dcterms:modified xsi:type="dcterms:W3CDTF">2018-03-05T07:54:17Z</dcterms:modified>
  <cp:contentStatus/>
</cp:coreProperties>
</file>