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人人都是觀自在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開宗明義就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人人都是觀自在菩薩，只因迷失了自己，找不回自己，亦成失魂落魄、魂不守舍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往外放、六神無主，己永遠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不作主，耳目導心，淪為凡夫，小人之流，良堪浩歎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十、自在心靈最富有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自在的人最難得，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富在心靈，身外可能一無所有，心中必然無所不有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似常人身外無所不有，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心中卻一無所有。就因為他們捨得，「捨其所擁」，方能「擁有所捨」。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04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 觀那裡都是自在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觀自在，觀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甚麼都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自在，看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別人也自在，看自己也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自在，做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甚麼都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，為什麼？只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因為「自己永遠在」！心作主，就不易被外界所迷惑，不受境絆，不為物遷，心導耳目，天君泰然，百體從令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07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三、自在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專心道可成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自在就專心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，全神貫注，事必有成，「制心一處，無事不辦」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凡事成於一，敗於二三」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。天下事一心一意一定成功，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三心兩意，註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定失敗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8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四、自在自由得解脫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自在就自由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，所謂自由自在。真正的自由是解脫，不是束縛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的信仰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，也是為求解脫，不求束縛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15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五、自在感恩熄怒火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自在就感恩，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感恩才自在，感恩就有福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懷感恩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，心平氣和，不致無明火上身，傷了別人，也損了自己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一把無明火，能燒萬里功德林」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3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六、自在能心胸開擴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心胸開擴，不念舊惡，怨是用希（怨恨就漸漸消除）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嫉妒，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見人都好；不會嘴尖，長不出象牙；兵來將擋，水來土掩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2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七、自在不患得患失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，不會患得患失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得患得，既得患失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，一直在得失之間打轉，痛何如哉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9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八、自在能無得無私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自在的人曉得「得失一體」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，有得有失，有失有得；失中有得，得中有失，看淡得失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更提升自己，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達到「無得無失」之至境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19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73201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九、自在放下得解脫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自在的人，懂得放下。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放下才自在，遇事全力以赴，事成擺在一邊，「以無為之心做有為之事」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要有為才有成，心要無為方無礎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0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526</TotalTime>
  <Words>658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明師一指觀自在 悟見講</vt:lpstr>
      <vt:lpstr>明師一指觀自在 悟見講</vt:lpstr>
      <vt:lpstr>明師一指觀自在 悟見講</vt:lpstr>
      <vt:lpstr>明師一指觀自在 悟見講</vt:lpstr>
      <vt:lpstr>明師一指觀自在 悟見講</vt:lpstr>
      <vt:lpstr>明師一指觀自在 悟見講</vt:lpstr>
      <vt:lpstr>明師一指觀自在 悟見講</vt:lpstr>
      <vt:lpstr>明師一指觀自在 悟見講</vt:lpstr>
      <vt:lpstr>明師一指觀自在 悟見講</vt:lpstr>
      <vt:lpstr>明師一指觀自在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240</cp:revision>
  <dcterms:created xsi:type="dcterms:W3CDTF">2014-02-15T05:50:45Z</dcterms:created>
  <dcterms:modified xsi:type="dcterms:W3CDTF">2017-12-15T02:57:12Z</dcterms:modified>
  <cp:contentStatus/>
</cp:coreProperties>
</file>