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327" r:id="rId2"/>
    <p:sldId id="328" r:id="rId3"/>
    <p:sldId id="347" r:id="rId4"/>
    <p:sldId id="346" r:id="rId5"/>
    <p:sldId id="345" r:id="rId6"/>
    <p:sldId id="344" r:id="rId7"/>
    <p:sldId id="343" r:id="rId8"/>
    <p:sldId id="342" r:id="rId9"/>
    <p:sldId id="341" r:id="rId10"/>
    <p:sldId id="340" r:id="rId11"/>
    <p:sldId id="339" r:id="rId12"/>
    <p:sldId id="338" r:id="rId13"/>
    <p:sldId id="337" r:id="rId14"/>
    <p:sldId id="336" r:id="rId15"/>
    <p:sldId id="335" r:id="rId16"/>
    <p:sldId id="334" r:id="rId17"/>
    <p:sldId id="333" r:id="rId18"/>
    <p:sldId id="332" r:id="rId19"/>
    <p:sldId id="331" r:id="rId20"/>
    <p:sldId id="330" r:id="rId21"/>
    <p:sldId id="329" r:id="rId22"/>
    <p:sldId id="304" r:id="rId2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-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601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2018/11/23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、自性無所不在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你的葫蘆打開了！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葫蘆打開了，那看到了什麼？放之彌滿六合，卷之退藏於密，有沒有參悟？</a:t>
            </a:r>
          </a:p>
          <a:p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這個地方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很好用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，你要去美國，馬上到美國，要回家，即刻回到家，葫蘆裡藏的東西多不多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100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十、求道找到自性神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所以為師一個一個的看，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看你們都沒有瞭解這個意思，結果眼睛都瞇瞇的沒有精神，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神沒明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嘛！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神明神明，拜神明，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神要明才能拜神明，神不明你從哪兒拜神明？你要拜神明，就要拜那個神會明的，神不會明的，你拜祂做什麼？現在有沒有瞭解求道的意思了？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85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十一、三寶指的是佛性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道是很自然的，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而三寶又在哪裡？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三寶就在你身上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，三寶是本來就有的，不是靠別人跟你講，也不是靠別人送給你，是你本來就有的，而且每一個人都平等、都一樣，沒有誰比較好，也沒有誰比較壞！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三寶，就是代表你的佛性，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每一個人的佛性是平等的，沒有階級之分，但是你們現在有了階級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819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十二、修道視衆生平等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在人的世界裡一定有階級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，但我們今天修道就要瞭解，道是很自然的，我們要恢復自然，就要沒有階級，沒有你、我，沒有形象。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598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十三、心不要再向外求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我們得了道，一輩子受用無窮，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既然得到受用無窮的寶，就好好的守住它，不必再去尋找什麼玄、什麼妙了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220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十四、心外求法惹考魔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要知道，佛就在你心中，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要自己去辨別，不要隨便到廟裡去請神，如果去請到主權在魔的神，那麼迎神容易送神就難了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932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十五、要覺醒不再迷昧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所以，真人假人要分辨清楚，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不要為了假人甘願留於塵世。要知，真人為主方能安然返天。不要再糊塗下去了，六萬多年，該清醒了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807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十六、求道後要救衆生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一失足成千古恨大劫來到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，為師想救也救不了，不要只看眼前平平安安，人要放遠處看，多少眾生還在受苦受難，等待救援。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689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十七、要找到解脫的路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浸世久了，就會永遠在凡塵受生老病死之苦，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視野要放寬啊！看看未來要往何處去吧！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上天派遣明師，只是幫助你、讓你明白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，你要走什麼路？明白你有這光明的大道。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81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十八、心要能夠圓通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文字經典，不離自性莫要以字解字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，心能夠圓通、順通，就能夠與天地相通，不會受到文字的障礙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，不死的真人就在自身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，你們要好好發揮，自古聖賢仙佛所傳下來的訓、文章，都不離開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自性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，離不開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真人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38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十九、佛在自心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你們是不是仙佛啊？你悟透了，就是佛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，佛就在你自心，所以你就是佛，你只要現自本心，即是佛啊！你不用到哪裡找才有佛。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318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二、佛在玄關裡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為師傳你真玄關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，是告訴你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佛在那裡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，佛要自己進去裡面找，光是在外面徘徊，找不到自己會愈走愈徬徨。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這裡路可深的很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，你們講師修道這麼久了，也不見得就瞭解喔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86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二十、靈性才是真人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徒兒們，以後的路途可不一定那麼好走，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但是惟有自現本心，才是真的啊！要知道，一切都是假，全都會毀滅，靈性才是真，玄關那一點的，才算是真人。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460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二一、人心丟掉現天心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想要找真人嗎？並非猛守玄，此乃是守空玄而已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。你們只要把人心丟掉，流露天心，才能夠和老師團圓。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101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95486"/>
            <a:ext cx="8136904" cy="468052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</a:t>
            </a:r>
            <a:r>
              <a:rPr lang="en-US" altLang="zh-TW" sz="48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800" u="sng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8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8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天道網   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endParaRPr lang="en-US" altLang="zh-TW" sz="48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81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三、明師一指才能悟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我們看佛經、聖經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、金剛經、六祖壇經，歷代祖師都因為經過明師指點，再從此點去下工夫、去參悟。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佛經記載，所謂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點到為止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，是要讓你參悟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493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四、道是暗釣賢良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以前「道」是不傳六耳，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所以迦裟遮圍，而今傳道仍是半隱半顯，點道不讓外人看，以後如果淪為教時，那就公開化，道與教就無所差別了。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171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五、真主人在玄關內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明師一點在哪裡？你的真主人在哪裡？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咱們都有一個真主人，住在哪裡呢？喔！住這裡，點傳師跟你點在那裡，真主人就住在那裡喔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671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六、右手指明玄関處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你們的點傳師右手將你點開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，左手再將他關起來，對不對？差矣！差矣！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一手把祂打開，一手把祂遮住，是什麼意思呢？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右手點開，是告訴你主人在那裡，我們的正門在那裡，但那是一個門；當你們回家後，是要在門口，或打開門到裡面休息？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那一個笨笨的站在門口說：我家到了，就在這裡休息。有否？每一個人都是進來裡面休息的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94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七、點開玄關要入住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什麼叫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登堂入室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你站在門口是修什麼道？我是看你還不明白，所以左手才把你推進去，不要在外面徘徊，是不是？你站在門口納涼嗎？想清楚啊！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40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八、主客要分清楚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所以說，求道是瞭解我們有個主人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，也瞭解我們的主人是住在我們的家裡面。一間房子有主人的房間，主人有主人該睡的地方，客人有客人該睡的地方，這不能錯亂的，是不是？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009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九、自性要做主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老師說，右手幫你點開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，是跟你說你的主人就在這門裡面，這個身軀是一個房子，你的天理良心就是主人，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點傳師跟你講，你的天理良心要趕快進去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，從正門進去，進去裡面做主，不要在外面徘徊，這時候你的主人回來了嗎？主人若回來，你的眼睛就亮起來了，知否？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421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2328</TotalTime>
  <Words>1614</Words>
  <Application>Microsoft Office PowerPoint</Application>
  <PresentationFormat>如螢幕大小 (16:9)</PresentationFormat>
  <Paragraphs>103</Paragraphs>
  <Slides>22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明師一指的啟示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439</cp:revision>
  <dcterms:created xsi:type="dcterms:W3CDTF">2014-02-15T05:50:45Z</dcterms:created>
  <dcterms:modified xsi:type="dcterms:W3CDTF">2018-11-23T07:00:30Z</dcterms:modified>
  <cp:contentStatus/>
</cp:coreProperties>
</file>