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2" r:id="rId2"/>
    <p:sldId id="301" r:id="rId3"/>
    <p:sldId id="293" r:id="rId4"/>
    <p:sldId id="300" r:id="rId5"/>
    <p:sldId id="299" r:id="rId6"/>
    <p:sldId id="294" r:id="rId7"/>
    <p:sldId id="308" r:id="rId8"/>
    <p:sldId id="298" r:id="rId9"/>
    <p:sldId id="297" r:id="rId10"/>
    <p:sldId id="295" r:id="rId11"/>
    <p:sldId id="296" r:id="rId12"/>
    <p:sldId id="306" r:id="rId13"/>
    <p:sldId id="305" r:id="rId14"/>
    <p:sldId id="304" r:id="rId15"/>
    <p:sldId id="303" r:id="rId16"/>
    <p:sldId id="307" r:id="rId17"/>
    <p:sldId id="309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9" d="100"/>
          <a:sy n="89" d="100"/>
        </p:scale>
        <p:origin x="82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一、前言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古聖先賢們的修養是從根本修</a:t>
            </a:r>
            <a:r>
              <a:rPr lang="zh-TW" altLang="en-US" sz="3600" dirty="0">
                <a:ea typeface="全真細隸書" panose="02010609000101010101" pitchFamily="49" charset="-120"/>
              </a:rPr>
              <a:t>，起心動念是根本，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明師指點的就是這個根本。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</a:t>
            </a:r>
            <a:r>
              <a:rPr lang="en-US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不要小看玄關一指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這一指點是名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【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受記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】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，是名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【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明心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】</a:t>
            </a:r>
            <a:r>
              <a:rPr lang="zh-TW" altLang="en-US" sz="3600" dirty="0">
                <a:ea typeface="全真細隸書" panose="02010609000101010101" pitchFamily="49" charset="-120"/>
              </a:rPr>
              <a:t>，是指點大家找到自己的真主人本來 面目，點開生死竅門，所以不可輕視。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5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穆罕默德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en-US" altLang="zh-TW" sz="4000" dirty="0">
                <a:latin typeface="+mj-ea"/>
                <a:ea typeface="+mj-ea"/>
              </a:rPr>
              <a:t>『</a:t>
            </a:r>
            <a:r>
              <a:rPr lang="zh-TW" altLang="en-US" sz="4000" dirty="0">
                <a:ea typeface="全真細隸書" panose="02010609000101010101" pitchFamily="49" charset="-120"/>
              </a:rPr>
              <a:t>回回之地，阿里夫兩目米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目</a:t>
            </a:r>
            <a:r>
              <a:rPr lang="zh-TW" altLang="en-US" sz="4000" dirty="0" smtClean="0">
                <a:latin typeface="+mj-ea"/>
                <a:ea typeface="+mj-ea"/>
              </a:rPr>
              <a:t>（</a:t>
            </a:r>
            <a:r>
              <a:rPr lang="zh-TW" altLang="en-US" sz="4000" dirty="0" smtClean="0">
                <a:latin typeface="+mj-ea"/>
                <a:ea typeface="全真細隸書" panose="02010609000101010101" pitchFamily="49" charset="-120"/>
              </a:rPr>
              <a:t>密目</a:t>
            </a:r>
            <a:r>
              <a:rPr lang="zh-TW" altLang="en-US" sz="4000" dirty="0" smtClean="0">
                <a:latin typeface="+mj-ea"/>
                <a:ea typeface="+mj-ea"/>
              </a:rPr>
              <a:t>）</a:t>
            </a:r>
            <a:r>
              <a:rPr lang="en-US" altLang="zh-TW" sz="4000" dirty="0" smtClean="0">
                <a:latin typeface="+mj-ea"/>
                <a:ea typeface="+mj-ea"/>
              </a:rPr>
              <a:t>』</a:t>
            </a:r>
            <a:r>
              <a:rPr lang="zh-TW" altLang="en-US" sz="4000" dirty="0">
                <a:ea typeface="全真細隸書" panose="02010609000101010101" pitchFamily="49" charset="-120"/>
              </a:rPr>
              <a:t>， 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阿里夫是指靈性，靈性的所在地 就在兩目米目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古蘭經第二章第一</a:t>
            </a:r>
            <a:r>
              <a:rPr lang="en-US" altLang="zh-TW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~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二節曰</a:t>
            </a:r>
            <a:r>
              <a:rPr lang="zh-TW" altLang="en-US" sz="4000" dirty="0">
                <a:ea typeface="全真細隸書" panose="02010609000101010101" pitchFamily="49" charset="-120"/>
              </a:rPr>
              <a:t>：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阿立甫，倆目、密目，這是其中毫無疑義的經典，引導一般戒慎的人。</a:t>
            </a:r>
            <a:r>
              <a:rPr lang="zh-TW" altLang="en-US" sz="4000" dirty="0" smtClean="0">
                <a:latin typeface="+mj-ea"/>
                <a:ea typeface="+mj-ea"/>
              </a:rPr>
              <a:t>」</a:t>
            </a:r>
            <a:endParaRPr lang="en-US" altLang="zh-TW" sz="4000" dirty="0" smtClean="0">
              <a:latin typeface="+mj-ea"/>
              <a:ea typeface="+mj-ea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第三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章第一</a:t>
            </a:r>
            <a:r>
              <a:rPr lang="en-US" altLang="zh-TW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~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二節：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阿立甫，倆目，密目。安拉</a:t>
            </a:r>
            <a:r>
              <a:rPr lang="zh-TW" altLang="en-US" sz="4000">
                <a:ea typeface="全真細隸書" panose="02010609000101010101" pitchFamily="49" charset="-120"/>
              </a:rPr>
              <a:t>！</a:t>
            </a:r>
            <a:r>
              <a:rPr lang="zh-TW" altLang="en-US" sz="4000" smtClean="0">
                <a:ea typeface="全真細隸書" panose="02010609000101010101" pitchFamily="49" charset="-120"/>
              </a:rPr>
              <a:t>除祂永生</a:t>
            </a:r>
            <a:r>
              <a:rPr lang="zh-TW" altLang="en-US" sz="4000" dirty="0">
                <a:ea typeface="全真細隸書" panose="02010609000101010101" pitchFamily="49" charset="-120"/>
              </a:rPr>
              <a:t>支撐的以外，再無有主。</a:t>
            </a:r>
            <a:r>
              <a:rPr lang="zh-TW" altLang="en-US" sz="4000" dirty="0">
                <a:latin typeface="+mj-ea"/>
                <a:ea typeface="+mj-ea"/>
              </a:rPr>
              <a:t>」</a:t>
            </a:r>
            <a:endParaRPr lang="zh-TW" altLang="en-US" sz="4000" dirty="0">
              <a:latin typeface="+mj-ea"/>
              <a:ea typeface="+mj-ea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4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六、仙佛詩偈的印證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呂祖云：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生我之門死我戶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幾個醒醒幾個悟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夜半鐵漢自思量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長生不死由人做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觀音菩薩曰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紫竹林中觀自在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淨瓶柳枝悟玄機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菩薩常住谷林中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須臾不離為真宗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00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觀音菩薩又曰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大道</a:t>
            </a:r>
            <a:r>
              <a:rPr lang="zh-TW" altLang="en-US" sz="4000" dirty="0">
                <a:ea typeface="全真細隸書" panose="02010609000101010101" pitchFamily="49" charset="-120"/>
              </a:rPr>
              <a:t>分明在心頭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有作有為盡下流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識得當前真淨土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萬部丹經一筆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勾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佛經云</a:t>
            </a: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佛在靈山莫遠求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靈山只在你心頭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人人有個靈山塔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好</a:t>
            </a:r>
            <a:r>
              <a:rPr lang="zh-TW" altLang="en-US" sz="4000" dirty="0">
                <a:ea typeface="全真細隸書" panose="02010609000101010101" pitchFamily="49" charset="-120"/>
              </a:rPr>
              <a:t>向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靈</a:t>
            </a:r>
            <a:r>
              <a:rPr lang="zh-TW" altLang="en-US" sz="4000" dirty="0">
                <a:ea typeface="全真細隸書" panose="02010609000101010101" pitchFamily="49" charset="-120"/>
              </a:rPr>
              <a:t>山塔下修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75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七、只求一指躲閻羅的神光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二祖神光見達摩祖師後，有詩曰</a:t>
            </a:r>
            <a:r>
              <a:rPr lang="zh-TW" altLang="en-US" sz="4000" dirty="0">
                <a:ea typeface="全真細隸書" panose="02010609000101010101" pitchFamily="49" charset="-120"/>
              </a:rPr>
              <a:t>：</a:t>
            </a: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不知到底一歸何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是以神光拜達摩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立雪少林為何事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只求一指躲閻羅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53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八、其他佛偈的印證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詩曰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人人有個自性佛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誦經有卷無字經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誦之念之常不忘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保爾平步上天堂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曰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ea typeface="全真細隸書" panose="02010609000101010101" pitchFamily="49" charset="-120"/>
              </a:rPr>
              <a:t>在靈山莫遠求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祖居玄竅悟能修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原靈九六先天性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無極同根溯本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流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1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學道追根究本原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明師指我古玄關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當前徹悟歸家去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脫俗遠離苦惱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仙家云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大道不難人自難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迷人如隔萬重山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明師指開玄關竅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不勞彈指到西方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古聖云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玄關竅無價寶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點開就是蓬萊島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蓬萊島神仙洞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洞內自在本性王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3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九、結論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古聖云</a:t>
            </a: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讀破千經萬典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不及明師一點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讀書萬卷一竅不通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滿腹文章不明生死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經書云 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點破玄關竅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閻王不來叫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地府抽了名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天榜掛上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號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49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又 曰</a:t>
            </a: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西方十萬八千里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指破西方在眼前 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一指能超三界外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一點能脫十閻羅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36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濟公老師又說：得此是一大事因緣，好好自加珍惜。</a:t>
            </a:r>
            <a:r>
              <a:rPr lang="zh-TW" altLang="en-US" sz="4000" dirty="0">
                <a:ea typeface="全真細隸書" panose="02010609000101010101" pitchFamily="49" charset="-120"/>
              </a:rPr>
              <a:t>玄關是個門，是下手處，開了正門往裡面走，才能找到真主人，百尺竿頭更進一步，欲窮千里目，更上一層樓。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93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 古今仙佛皆受明師指點而成道</a:t>
            </a: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濟公老師說</a:t>
            </a:r>
            <a:r>
              <a:rPr lang="en-US" altLang="zh-TW" sz="4000" dirty="0">
                <a:ea typeface="全真細隸書" panose="02010609000101010101" pitchFamily="49" charset="-120"/>
              </a:rPr>
              <a:t>--</a:t>
            </a:r>
            <a:r>
              <a:rPr lang="zh-TW" altLang="en-US" sz="4000" dirty="0">
                <a:ea typeface="全真細隸書" panose="02010609000101010101" pitchFamily="49" charset="-120"/>
              </a:rPr>
              <a:t>稽查古今仙佛聖賢，無有不求明師而成之者也。故欲求超生了死，修道會真者，豈有不盡心訪求明師點化，而行善立德者乎？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濟公老師又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說：今天運三陽開泰，真宗普降</a:t>
            </a:r>
            <a:r>
              <a:rPr lang="zh-TW" altLang="en-US" sz="3600" dirty="0">
                <a:ea typeface="全真細隸書" panose="02010609000101010101" pitchFamily="49" charset="-120"/>
              </a:rPr>
              <a:t>，有者不識天時，固執不通，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不求明師點化，而盲修瞎煉，真諦無以參，性命無以立。</a:t>
            </a:r>
            <a:r>
              <a:rPr lang="zh-TW" altLang="en-US" sz="3600" dirty="0">
                <a:ea typeface="全真細隸書" panose="02010609000101010101" pitchFamily="49" charset="-120"/>
              </a:rPr>
              <a:t>如是在世福德，雖然多如恆沙之數，因不能明心見性故，亦只能享受天界、人間福德。或三界神祇而已。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02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 點道詞上的印證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乾道：今得此一著，跳出苦海淵</a:t>
            </a:r>
            <a:r>
              <a:rPr lang="zh-TW" altLang="en-US" sz="4000" dirty="0">
                <a:ea typeface="全真細隸書" panose="02010609000101010101" pitchFamily="49" charset="-120"/>
              </a:rPr>
              <a:t>，飛身來上岸，即得登雲船，一指中央會，萬八得超然。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坤道：你今得一指，飄飄在天堂</a:t>
            </a:r>
            <a:r>
              <a:rPr lang="zh-TW" altLang="en-US" sz="4000" dirty="0">
                <a:ea typeface="全真細隸書" panose="02010609000101010101" pitchFamily="49" charset="-120"/>
              </a:rPr>
              <a:t>，無有生和死，終日煉神光；林中授一點，知主保無恙。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19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四、 明師一指，直通故家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元始天尊曰：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眼前一條路，直通你故家；</a:t>
            </a:r>
            <a:r>
              <a:rPr lang="zh-TW" altLang="en-US" sz="4000" dirty="0">
                <a:ea typeface="全真細隸書" panose="02010609000101010101" pitchFamily="49" charset="-120"/>
              </a:rPr>
              <a:t>指你本來面目。道在其中，悟者自得。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en-US" altLang="zh-TW" sz="4000" dirty="0">
                <a:ea typeface="全真細隸書" panose="02010609000101010101" pitchFamily="49" charset="-120"/>
              </a:rPr>
              <a:t>--- --- ---</a:t>
            </a:r>
            <a:br>
              <a:rPr lang="en-US" altLang="zh-TW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元始先天大道，只是這麼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一點小意思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8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元始天尊聖相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1470"/>
            <a:ext cx="2788920" cy="509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五、五教聖人對明師一指的印證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老子道德經云：谷神不死。是謂玄牝。玄牝之門。是謂天地根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孔子曰：三人行，必有我師焉。擇其善者而從之，其不善者而改之。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子 曰：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人若一竅通，則不死者，壽在神也。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』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21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指印証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釋迦牟尼佛云：</a:t>
            </a:r>
            <a:r>
              <a:rPr lang="en-US" altLang="zh-TW" sz="4000" dirty="0">
                <a:latin typeface="+mj-ea"/>
                <a:ea typeface="+mj-ea"/>
              </a:rPr>
              <a:t>『</a:t>
            </a:r>
            <a:r>
              <a:rPr lang="zh-TW" altLang="en-US" sz="4000" dirty="0">
                <a:ea typeface="全真細隸書" panose="02010609000101010101" pitchFamily="49" charset="-120"/>
              </a:rPr>
              <a:t>吾有正法眼藏</a:t>
            </a:r>
            <a:r>
              <a:rPr lang="en-US" altLang="zh-TW" sz="4000" dirty="0">
                <a:latin typeface="+mj-ea"/>
                <a:ea typeface="+mj-ea"/>
              </a:rPr>
              <a:t>』</a:t>
            </a:r>
            <a:r>
              <a:rPr lang="zh-TW" altLang="en-US" sz="4000" dirty="0">
                <a:ea typeface="全真細隸書" panose="02010609000101010101" pitchFamily="49" charset="-120"/>
              </a:rPr>
              <a:t>此語即暗示玄關之地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耶穌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曰：凡不肯背著十字架跟從我的，就不能作我的門徒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耶穌曰：</a:t>
            </a:r>
            <a:r>
              <a:rPr lang="en-US" altLang="zh-TW" sz="4000" dirty="0">
                <a:latin typeface="+mj-ea"/>
                <a:ea typeface="+mj-ea"/>
              </a:rPr>
              <a:t>『</a:t>
            </a:r>
            <a:r>
              <a:rPr lang="zh-TW" altLang="en-US" sz="4000" dirty="0">
                <a:ea typeface="全真細隸書" panose="02010609000101010101" pitchFamily="49" charset="-120"/>
              </a:rPr>
              <a:t>背自己的十字架見上帝。</a:t>
            </a:r>
            <a:r>
              <a:rPr lang="en-US" altLang="zh-TW" sz="4000" dirty="0">
                <a:latin typeface="+mj-ea"/>
                <a:ea typeface="+mj-ea"/>
              </a:rPr>
              <a:t>』</a:t>
            </a:r>
            <a:r>
              <a:rPr lang="zh-TW" altLang="en-US" sz="4000" dirty="0">
                <a:ea typeface="全真細隸書" panose="02010609000101010101" pitchFamily="49" charset="-120"/>
              </a:rPr>
              <a:t>這個十字架就是明師所指的地方。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45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</TotalTime>
  <Words>865</Words>
  <Application>Microsoft Office PowerPoint</Application>
  <PresentationFormat>如螢幕大小 (16:9)</PresentationFormat>
  <Paragraphs>70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Franklin Gothic Book</vt:lpstr>
      <vt:lpstr>全真細隸書</vt:lpstr>
      <vt:lpstr>微軟正黑體</vt:lpstr>
      <vt:lpstr>Arial</vt:lpstr>
      <vt:lpstr>Wingdings 2</vt:lpstr>
      <vt:lpstr>科技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  <vt:lpstr>明師一指印証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63</cp:revision>
  <dcterms:created xsi:type="dcterms:W3CDTF">2014-02-15T05:50:45Z</dcterms:created>
  <dcterms:modified xsi:type="dcterms:W3CDTF">2016-03-20T13:31:15Z</dcterms:modified>
</cp:coreProperties>
</file>