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316" r:id="rId2"/>
    <p:sldId id="304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11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/>
              <a:t>明師一指</a:t>
            </a:r>
            <a:r>
              <a:rPr lang="zh-TW" altLang="en-US" sz="4000"/>
              <a:t>是</a:t>
            </a:r>
            <a:r>
              <a:rPr lang="zh-TW" altLang="en-US" sz="4000" smtClean="0"/>
              <a:t>正法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3200" dirty="0" smtClean="0"/>
              <a:t>一</a:t>
            </a:r>
            <a:r>
              <a:rPr lang="zh-TW" altLang="en-US" sz="3200" dirty="0"/>
              <a:t>、正法是教外別傳</a:t>
            </a:r>
          </a:p>
          <a:p>
            <a:r>
              <a:rPr lang="zh-TW" altLang="en-US" sz="3200" dirty="0"/>
              <a:t>釋迦牟尼佛説</a:t>
            </a:r>
          </a:p>
          <a:p>
            <a:r>
              <a:rPr lang="zh-TW" altLang="en-US" sz="3200" dirty="0"/>
              <a:t>「吾有正法眼藏，涅槃妙心，實相無相，微妙法門，不立文字，教外別傳，付囑摩訶迦葉」。</a:t>
            </a:r>
          </a:p>
          <a:p>
            <a:r>
              <a:rPr lang="zh-TW" altLang="en-US" sz="3200" dirty="0"/>
              <a:t>二、末後一著談正法</a:t>
            </a:r>
          </a:p>
          <a:p>
            <a:r>
              <a:rPr lang="zh-TW" altLang="en-US" sz="3200" dirty="0"/>
              <a:t>點道申請詞上説</a:t>
            </a:r>
          </a:p>
          <a:p>
            <a:r>
              <a:rPr lang="zh-TW" altLang="en-US" sz="3200" dirty="0"/>
              <a:t>末後一著昔未言</a:t>
            </a:r>
            <a:br>
              <a:rPr lang="zh-TW" altLang="en-US" sz="3200" dirty="0"/>
            </a:br>
            <a:r>
              <a:rPr lang="zh-TW" altLang="en-US" sz="3200" dirty="0"/>
              <a:t>明人在此訴一番</a:t>
            </a:r>
            <a:br>
              <a:rPr lang="zh-TW" altLang="en-US" sz="3200" dirty="0"/>
            </a:br>
            <a:r>
              <a:rPr lang="zh-TW" altLang="en-US" sz="3200" dirty="0"/>
              <a:t>愚夫識得返鄉道</a:t>
            </a:r>
            <a:br>
              <a:rPr lang="zh-TW" altLang="en-US" sz="3200" dirty="0"/>
            </a:br>
            <a:r>
              <a:rPr lang="zh-TW" altLang="en-US" sz="3200" dirty="0"/>
              <a:t>生來死去見當前</a:t>
            </a:r>
          </a:p>
          <a:p>
            <a:r>
              <a:rPr lang="zh-TW" altLang="en-US" sz="3200" dirty="0"/>
              <a:t>三、三期應運彌勒佛</a:t>
            </a:r>
          </a:p>
          <a:p>
            <a:r>
              <a:rPr lang="zh-TW" altLang="en-US" sz="3200" dirty="0"/>
              <a:t>點道申請詞上説</a:t>
            </a:r>
          </a:p>
          <a:p>
            <a:r>
              <a:rPr lang="zh-TW" altLang="en-US" sz="3200" dirty="0"/>
              <a:t>又申請，三期應運，彌勒古佛，三千弟子，諸般星宿，到此運際，同助三佛，普收蘊數，末後大事明白，通報母情。</a:t>
            </a:r>
          </a:p>
          <a:p>
            <a:r>
              <a:rPr lang="zh-TW" altLang="en-US" sz="3200" dirty="0"/>
              <a:t>四、天道普渡的因緣</a:t>
            </a:r>
          </a:p>
          <a:p>
            <a:r>
              <a:rPr lang="zh-TW" altLang="en-US" sz="3200" dirty="0"/>
              <a:t>明師點道詞上説</a:t>
            </a:r>
          </a:p>
          <a:p>
            <a:r>
              <a:rPr lang="zh-TW" altLang="en-US" sz="3200" dirty="0"/>
              <a:t>大千收束二八年，至今已整二九盤；三六盤式已填起，祇剩蘊子和靈殘。</a:t>
            </a:r>
          </a:p>
          <a:p>
            <a:r>
              <a:rPr lang="zh-TW" altLang="en-US" sz="3200" dirty="0"/>
              <a:t>清虛大化，開會此年，蒼生白首，共沾恩典，一切諸神，護庇臨壇。</a:t>
            </a:r>
          </a:p>
          <a:p>
            <a:r>
              <a:rPr lang="zh-TW" altLang="en-US" sz="3200" dirty="0"/>
              <a:t>五、天道正法在庶民</a:t>
            </a:r>
          </a:p>
          <a:p>
            <a:r>
              <a:rPr lang="zh-TW" altLang="en-US" sz="3200" dirty="0"/>
              <a:t>明師點道詞上説</a:t>
            </a:r>
          </a:p>
          <a:p>
            <a:r>
              <a:rPr lang="zh-TW" altLang="en-US" sz="3200" dirty="0"/>
              <a:t>此時正在重陽天，大千蘊等俱朝前，各個皆得還鄉道，保你無恙萬八年；余今領受恩師命，傳你本來玄妙關。</a:t>
            </a:r>
          </a:p>
          <a:p>
            <a:r>
              <a:rPr lang="zh-TW" altLang="en-US" sz="3200" dirty="0"/>
              <a:t>六、得天道要修要辦</a:t>
            </a:r>
          </a:p>
          <a:p>
            <a:r>
              <a:rPr lang="zh-TW" altLang="en-US" sz="3200" dirty="0"/>
              <a:t>明師點道詞上説</a:t>
            </a:r>
          </a:p>
          <a:p>
            <a:r>
              <a:rPr lang="zh-TW" altLang="en-US" sz="3200" dirty="0"/>
              <a:t>你若願不能了，難把鄉還，現今災煞，俱遭身邊，一切兵荒，老幼同沾，反心謗道，詈師罵天，洪誓大願，永不能完。</a:t>
            </a:r>
          </a:p>
          <a:p>
            <a:r>
              <a:rPr lang="zh-TW" altLang="en-US" sz="3200" dirty="0"/>
              <a:t>七、明師一指是正法</a:t>
            </a:r>
          </a:p>
          <a:p>
            <a:r>
              <a:rPr lang="zh-TW" altLang="en-US" sz="3200" dirty="0"/>
              <a:t>明師點道詞上説</a:t>
            </a:r>
          </a:p>
          <a:p>
            <a:r>
              <a:rPr lang="zh-TW" altLang="en-US" sz="3200" dirty="0"/>
              <a:t>當前即是真陽關</a:t>
            </a:r>
            <a:br>
              <a:rPr lang="zh-TW" altLang="en-US" sz="3200" dirty="0"/>
            </a:br>
            <a:r>
              <a:rPr lang="zh-TW" altLang="en-US" sz="3200" dirty="0"/>
              <a:t>真水真火已俱全</a:t>
            </a:r>
            <a:br>
              <a:rPr lang="zh-TW" altLang="en-US" sz="3200" dirty="0"/>
            </a:br>
            <a:r>
              <a:rPr lang="zh-TW" altLang="en-US" sz="3200" dirty="0"/>
              <a:t>余今指你一條路</a:t>
            </a:r>
            <a:br>
              <a:rPr lang="zh-TW" altLang="en-US" sz="3200" dirty="0"/>
            </a:br>
            <a:r>
              <a:rPr lang="zh-TW" altLang="en-US" sz="3200" dirty="0"/>
              <a:t>燈光照耀在眼前</a:t>
            </a:r>
          </a:p>
          <a:p>
            <a:r>
              <a:rPr lang="zh-TW" altLang="en-US" sz="3200" dirty="0"/>
              <a:t>二目瞳神來發現</a:t>
            </a:r>
            <a:br>
              <a:rPr lang="zh-TW" altLang="en-US" sz="3200" dirty="0"/>
            </a:br>
            <a:r>
              <a:rPr lang="zh-TW" altLang="en-US" sz="3200" dirty="0"/>
              <a:t>洒洒沱沱大路坦</a:t>
            </a:r>
            <a:br>
              <a:rPr lang="zh-TW" altLang="en-US" sz="3200" dirty="0"/>
            </a:br>
            <a:r>
              <a:rPr lang="zh-TW" altLang="en-US" sz="3200" dirty="0"/>
              <a:t>西方雖遠頃刻到</a:t>
            </a:r>
            <a:br>
              <a:rPr lang="zh-TW" altLang="en-US" sz="3200" dirty="0"/>
            </a:br>
            <a:r>
              <a:rPr lang="zh-TW" altLang="en-US" sz="3200" dirty="0"/>
              <a:t>混含長生不老天</a:t>
            </a:r>
          </a:p>
          <a:p>
            <a:r>
              <a:rPr lang="zh-TW" altLang="en-US" sz="3200" dirty="0"/>
              <a:t>八、得正法了脫生死</a:t>
            </a:r>
          </a:p>
          <a:p>
            <a:r>
              <a:rPr lang="zh-TW" altLang="en-US" sz="3200" dirty="0"/>
              <a:t>明師點道詞上説</a:t>
            </a:r>
          </a:p>
          <a:p>
            <a:r>
              <a:rPr lang="zh-TW" altLang="en-US" sz="3200" dirty="0"/>
              <a:t>今得此一著</a:t>
            </a:r>
            <a:br>
              <a:rPr lang="zh-TW" altLang="en-US" sz="3200" dirty="0"/>
            </a:br>
            <a:r>
              <a:rPr lang="zh-TW" altLang="en-US" sz="3200" dirty="0"/>
              <a:t>跳出苦海淵</a:t>
            </a:r>
            <a:br>
              <a:rPr lang="zh-TW" altLang="en-US" sz="3200" dirty="0"/>
            </a:br>
            <a:r>
              <a:rPr lang="zh-TW" altLang="en-US" sz="3200" dirty="0"/>
              <a:t>飛身來上岸</a:t>
            </a:r>
            <a:br>
              <a:rPr lang="zh-TW" altLang="en-US" sz="3200" dirty="0"/>
            </a:br>
            <a:r>
              <a:rPr lang="zh-TW" altLang="en-US" sz="3200" dirty="0"/>
              <a:t>即得登雲船</a:t>
            </a:r>
            <a:br>
              <a:rPr lang="zh-TW" altLang="en-US" sz="3200" dirty="0"/>
            </a:br>
            <a:r>
              <a:rPr lang="zh-TW" altLang="en-US" sz="3200" dirty="0"/>
              <a:t>一指中央會</a:t>
            </a:r>
            <a:br>
              <a:rPr lang="zh-TW" altLang="en-US" sz="3200" dirty="0"/>
            </a:br>
            <a:r>
              <a:rPr lang="zh-TW" altLang="en-US" sz="3200" dirty="0"/>
              <a:t>萬八得超然</a:t>
            </a:r>
          </a:p>
          <a:p>
            <a:r>
              <a:rPr lang="zh-TW" altLang="en-US" sz="3200" dirty="0"/>
              <a:t>九、不求道不能解脫</a:t>
            </a:r>
          </a:p>
          <a:p>
            <a:r>
              <a:rPr lang="zh-TW" altLang="en-US" sz="3200" dirty="0"/>
              <a:t>明師點道詞上説</a:t>
            </a:r>
          </a:p>
          <a:p>
            <a:r>
              <a:rPr lang="zh-TW" altLang="en-US" sz="3200" dirty="0"/>
              <a:t>今時已至末劫年</a:t>
            </a:r>
            <a:br>
              <a:rPr lang="zh-TW" altLang="en-US" sz="3200" dirty="0"/>
            </a:br>
            <a:r>
              <a:rPr lang="zh-TW" altLang="en-US" sz="3200" dirty="0"/>
              <a:t>實告一切眾蘊殘</a:t>
            </a:r>
            <a:br>
              <a:rPr lang="zh-TW" altLang="en-US" sz="3200" dirty="0"/>
            </a:br>
            <a:r>
              <a:rPr lang="zh-TW" altLang="en-US" sz="3200" dirty="0"/>
              <a:t>你若失了此機會</a:t>
            </a:r>
            <a:br>
              <a:rPr lang="zh-TW" altLang="en-US" sz="3200" dirty="0"/>
            </a:br>
            <a:r>
              <a:rPr lang="zh-TW" altLang="en-US" sz="3200" dirty="0"/>
              <a:t>萬八年載難身翻</a:t>
            </a:r>
          </a:p>
          <a:p>
            <a:r>
              <a:rPr lang="zh-TW" altLang="en-US" sz="3200" dirty="0"/>
              <a:t>余今領受法敕旨</a:t>
            </a:r>
            <a:br>
              <a:rPr lang="zh-TW" altLang="en-US" sz="3200" dirty="0"/>
            </a:br>
            <a:r>
              <a:rPr lang="zh-TW" altLang="en-US" sz="3200" dirty="0"/>
              <a:t>慈悲傳你真玄關</a:t>
            </a:r>
            <a:br>
              <a:rPr lang="zh-TW" altLang="en-US" sz="3200" dirty="0"/>
            </a:br>
            <a:r>
              <a:rPr lang="zh-TW" altLang="en-US" sz="3200" dirty="0"/>
              <a:t>你若不照願行，必遭天遣，</a:t>
            </a:r>
            <a:br>
              <a:rPr lang="zh-TW" altLang="en-US" sz="3200" dirty="0"/>
            </a:br>
            <a:r>
              <a:rPr lang="zh-TW" altLang="en-US" sz="3200" dirty="0"/>
              <a:t>無有別囑，誠聽點玄；</a:t>
            </a:r>
          </a:p>
          <a:p>
            <a:r>
              <a:rPr lang="zh-TW" altLang="en-US" sz="3200" dirty="0"/>
              <a:t>十、正法天道在玄関</a:t>
            </a:r>
          </a:p>
          <a:p>
            <a:r>
              <a:rPr lang="zh-TW" altLang="en-US" sz="3200" dirty="0"/>
              <a:t>明師點道詞上説</a:t>
            </a:r>
          </a:p>
          <a:p>
            <a:r>
              <a:rPr lang="zh-TW" altLang="en-US" sz="3200" dirty="0"/>
              <a:t>二目要迴光，一點真太陽，</a:t>
            </a:r>
            <a:br>
              <a:rPr lang="zh-TW" altLang="en-US" sz="3200" dirty="0"/>
            </a:br>
            <a:r>
              <a:rPr lang="zh-TW" altLang="en-US" sz="3200" dirty="0"/>
              <a:t>眼前觀即是，燈下看輝煌，</a:t>
            </a:r>
            <a:br>
              <a:rPr lang="zh-TW" altLang="en-US" sz="3200" dirty="0"/>
            </a:br>
            <a:r>
              <a:rPr lang="zh-TW" altLang="en-US" sz="3200" dirty="0"/>
              <a:t>這是真明路，了劫還故鄉。</a:t>
            </a:r>
            <a:br>
              <a:rPr lang="zh-TW" altLang="en-US" sz="3200" dirty="0"/>
            </a:br>
            <a:r>
              <a:rPr lang="zh-TW" altLang="en-US" sz="3200" dirty="0"/>
              <a:t>你今得一指，飄飄在天堂，</a:t>
            </a:r>
          </a:p>
          <a:p>
            <a:r>
              <a:rPr lang="zh-TW" altLang="en-US" sz="3200" dirty="0"/>
              <a:t>無有生和死，終日煉神光；</a:t>
            </a:r>
            <a:br>
              <a:rPr lang="zh-TW" altLang="en-US" sz="3200" dirty="0"/>
            </a:br>
            <a:r>
              <a:rPr lang="zh-TW" altLang="en-US" sz="3200" dirty="0"/>
              <a:t>林中授一點，知主保無恙。</a:t>
            </a:r>
          </a:p>
          <a:p>
            <a:r>
              <a:rPr lang="zh-TW" altLang="en-US" sz="3200" dirty="0"/>
              <a:t>十一、正法萬劫難遭遇</a:t>
            </a:r>
          </a:p>
          <a:p>
            <a:r>
              <a:rPr lang="zh-TW" altLang="en-US" sz="3200" dirty="0"/>
              <a:t>開經偈上説</a:t>
            </a:r>
          </a:p>
          <a:p>
            <a:r>
              <a:rPr lang="zh-TW" altLang="en-US" sz="3200" dirty="0"/>
              <a:t>無上甚深微妙法</a:t>
            </a:r>
            <a:br>
              <a:rPr lang="zh-TW" altLang="en-US" sz="3200" dirty="0"/>
            </a:br>
            <a:r>
              <a:rPr lang="zh-TW" altLang="en-US" sz="3200" dirty="0"/>
              <a:t>百千萬劫難遭遇</a:t>
            </a:r>
            <a:br>
              <a:rPr lang="zh-TW" altLang="en-US" sz="3200" dirty="0"/>
            </a:br>
            <a:r>
              <a:rPr lang="zh-TW" altLang="en-US" sz="3200" dirty="0"/>
              <a:t>我今見聞得受持</a:t>
            </a:r>
            <a:br>
              <a:rPr lang="zh-TW" altLang="en-US" sz="3200" dirty="0"/>
            </a:br>
            <a:r>
              <a:rPr lang="zh-TW" altLang="en-US" sz="3200" dirty="0"/>
              <a:t>願解如來真實意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2162</TotalTime>
  <Words>90</Words>
  <Application>Microsoft Office PowerPoint</Application>
  <PresentationFormat>如螢幕大小 (16:9)</PresentationFormat>
  <Paragraphs>44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明師一指是正法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356</cp:revision>
  <dcterms:created xsi:type="dcterms:W3CDTF">2014-02-15T05:50:45Z</dcterms:created>
  <dcterms:modified xsi:type="dcterms:W3CDTF">2018-09-18T01:49:21Z</dcterms:modified>
  <cp:contentStatus/>
</cp:coreProperties>
</file>