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、明師一指傳正法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達摩西來，傳法至今，共有三佛應運，祂們所傳，就是性理心法。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末後一著的明師，是應運一大事因緣而來，自古至今，只此一著，所傳的是自性三寶，所點的是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而非觸機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十、天命之謂性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千叮嚀萬交代，還是要你們，去行去悟，不論外在，或內在的道場，若抓不著根，就容易墮落盲從。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還有，無極是理，太極就是你的心；無就是虛，虛靈是真空。而理呢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就是因為它真空生妙有，所以我們有靈性，中庸才說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天命之謂性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98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二、當機傳法悟自性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當求道人平心靜氣，眼看佛燈，點傳師唸到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時，剎那間沒有時空距離，萬念俱息，於此一念不起之際，是當機已傳了法；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而當點傳師，幫你點下去時，已著相了，這叫觸意，懂嗎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整個過程是權設的法門，三寶亦是權設的法，你明白自己的無生，當你自覺後，法要捨掉，本來實相無相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6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三、末後大事是什麽？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你們求道時申請詞中，點傳師有唸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末後大事明白，同報母情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，知道什麼是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末後大事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是你的生死大事，明白你自己了嗎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四大分散後那是誰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明白了嗎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末法時期，自明本心，自收自圓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8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四、當下即回到老家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有生死，即有對待，只有本體是獨一無二的，你們若能迴光返照，自在菩薩即在當前。收回外放的心，去除執染，一絲不掛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，當下即回到老家面見親娘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五、心不明顛倒癡呆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人老了，會顛倒癡呆，這是因為不明不白；心不明即暗，執迷妄想，有干擾，所以離道顛倒，這便是末後要明白的大事啊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79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六、一念不起回本來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如果連自己的本來面目，都不知覺，如何能導人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你們的點傳師，在點道時唸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當前即是真陽關，真水真火已俱全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你們點香，是不是叫大家跪在那裡，平心靜氣，他平心靜氣的時候，就是一念不起、萬緣俱滅的時候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09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七、明師一指是心法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所以你們得點，就像釋迦牟尼佛，當時拈花示眾一樣，那不是心法，那是什麼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還有別的心法，比這個更神的、更妙的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要了悟這一點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2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八、本心是包羅萬象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而且你們點之後，畫一個圈，無極中一點，你想，點是不是能成為一個面，能貫穿十方縱橫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那不是等於，面能包羅萬象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那個就是你的本心、本性。</a:t>
            </a: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7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明師一指傳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九、不著不染是無念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心念是千變萬化的，它可以讓你成佛，也可以讓你成魔，入地獄、入四生六道，可見心念多可怕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所以六祖才說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，這個無念，不是把你萬念都絕掉，而是不執不著不染，那才叫無念，懂嗎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61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</TotalTime>
  <Words>852</Words>
  <Application>Microsoft Office PowerPoint</Application>
  <PresentationFormat>如螢幕大小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  <vt:lpstr>明師一指傳正法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149</cp:revision>
  <dcterms:created xsi:type="dcterms:W3CDTF">2014-02-15T05:50:45Z</dcterms:created>
  <dcterms:modified xsi:type="dcterms:W3CDTF">2017-05-23T15:43:19Z</dcterms:modified>
</cp:coreProperties>
</file>