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96" r:id="rId2"/>
    <p:sldId id="297" r:id="rId3"/>
    <p:sldId id="309" r:id="rId4"/>
    <p:sldId id="308" r:id="rId5"/>
    <p:sldId id="307" r:id="rId6"/>
    <p:sldId id="306" r:id="rId7"/>
    <p:sldId id="305" r:id="rId8"/>
    <p:sldId id="304" r:id="rId9"/>
    <p:sldId id="303" r:id="rId10"/>
    <p:sldId id="302" r:id="rId11"/>
    <p:sldId id="301" r:id="rId12"/>
    <p:sldId id="300" r:id="rId13"/>
    <p:sldId id="299" r:id="rId14"/>
    <p:sldId id="298" r:id="rId1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-8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2017/11/27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2017/11/27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2017/11/27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2017/11/27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2017/11/27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探討求道的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、求道能超生了死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濟公老師慈悲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今天能夠求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累劫行大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佛有緣、祖上積德才能得道。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玄關點開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就是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成仙做佛的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標記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只有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這條路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而已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叫做不二法門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探討求道的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十、求道後行功立德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濟公老師慈悲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存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佛的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每一個人，都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有代天宣化的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責任，跟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義務。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累劫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旁的有形無形的冤親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債主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要來成就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我們。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考驗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是我們的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恩人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抱著一顆感恩的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感恩我們累劫以來的冤親債主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9089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探討求道的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十一、在天立愿渡衆生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濟公老師慈悲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大家都是在先天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，同在一起，都有立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愿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台灣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前賢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們，先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投胎到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台灣，先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成為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上天的辦事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人員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有些人，則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投胎到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大家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在理天就約好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大道普傳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之時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來救大家，將大道普傳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0225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探討求道的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十二、道降並降之因由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濟公老師慈悲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五教跟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沒有衝突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根本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教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樹枝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降道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，先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派五教聖人降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世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母看到時機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到了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劫數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來，地球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將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也是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六萬多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母跟我們在三山坡上的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約定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末後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時期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降下大道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渡我們回天。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6172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探討求道的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十三、看破人生來修道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濟公老師慈悲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人間是假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痛苦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、快樂、富貴、貧賤皆是假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相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一天終要回理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好好修行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跟人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計較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好，對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不好，都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不要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計較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就是修行。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天時已到下山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現在求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道，已經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很慢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別人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用走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要用跑的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990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探討求道的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十四、效法老師渡衆生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濟公老師慈悲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你們的靈，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跟為師的靈是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一樣，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師累世以來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，每一次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的，投胎轉世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是來渡化眾生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希望你們，也是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跟為師一樣的。</a:t>
            </a:r>
          </a:p>
        </p:txBody>
      </p:sp>
    </p:spTree>
    <p:extLst>
      <p:ext uri="{BB962C8B-B14F-4D97-AF65-F5344CB8AC3E}">
        <p14:creationId xmlns:p14="http://schemas.microsoft.com/office/powerpoint/2010/main" val="12825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探討求道的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二、求道能躲刼避難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濟公老師慈悲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今天你有求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關有一點亮亮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在天上一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，你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要出車禍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了，老師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扇子一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扇，車子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就往後退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了，就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轉向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了，你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就躲過一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劫。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8918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探討求道的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三、求道後仙佛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護佑</a:t>
            </a:r>
            <a:endParaRPr lang="zh-TW" altLang="en-US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濟公老師慈悲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有求道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個人都有五個護法神在身邊來保護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相對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好就有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壞，你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做好仙佛就保護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你，你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做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不好，護法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神就將你記過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7481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探討求道的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四、求道能改變命運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濟公老師慈悲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天榜掛號、地府抽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丁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了，你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的命運就改變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了。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就不是人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了，你們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就是仙佛的候選人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6224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探討求道的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五、求道祖先能沾光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濟公老師慈悲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求道的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，你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的祖先在地府就停止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受刑，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領一朵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白蓮花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，去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地藏古佛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那裡，聽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經聞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法，有時間，還要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練習佛規禮節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5635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探討求道的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六、道非人不傳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濟公老師慈悲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佛乃人修成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，得人身，才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有機緣來求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若是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身為牛、羊或是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狗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，雖然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大道在人間，也無法得道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7236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探討求道的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七、求道不容易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濟公老師慈悲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五官端正，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身體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健全才能求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道，瞎眼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、啞巴、耳聾身體有殘缺不可以求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五十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，理髮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的、殺豬的、唱歌的不能求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釋迦牟尼佛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，坤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道無法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得道。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9686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探討求道的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八、坤道修道不容易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濟公老師慈悲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回教徒坤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，不能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進入佛寺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裡面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只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能站在大門外來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膜拜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古時候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男人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若不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在家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若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有人來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敲門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女人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則回答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說，沒有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在家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可見古時候，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坤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女人，沒有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出頭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這全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沾了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觀音菩薩，及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師母月慧菩薩的光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3183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探討求道的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九、渡人求道才是真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濟公老師慈悲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萬法要歸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只有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渡人求道才是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只要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發了誠心的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渡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眾生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一樣，聞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聲救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苦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就是菩薩。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2598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527</TotalTime>
  <Words>992</Words>
  <Application>Microsoft Office PowerPoint</Application>
  <PresentationFormat>如螢幕大小 (16:9)</PresentationFormat>
  <Paragraphs>75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2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探討求道的好處 悟見講</vt:lpstr>
      <vt:lpstr>探討求道的好處 悟見講</vt:lpstr>
      <vt:lpstr>探討求道的好處 悟見講</vt:lpstr>
      <vt:lpstr>探討求道的好處 悟見講</vt:lpstr>
      <vt:lpstr>探討求道的好處 悟見講</vt:lpstr>
      <vt:lpstr>探討求道的好處 悟見講</vt:lpstr>
      <vt:lpstr>探討求道的好處 悟見講</vt:lpstr>
      <vt:lpstr>探討求道的好處 悟見講</vt:lpstr>
      <vt:lpstr>探討求道的好處 悟見講</vt:lpstr>
      <vt:lpstr>探討求道的好處 悟見講</vt:lpstr>
      <vt:lpstr>探討求道的好處 悟見講</vt:lpstr>
      <vt:lpstr>探討求道的好處 悟見講</vt:lpstr>
      <vt:lpstr>探討求道的好處 悟見講</vt:lpstr>
      <vt:lpstr>探討求道的好處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248</cp:revision>
  <dcterms:created xsi:type="dcterms:W3CDTF">2014-02-15T05:50:45Z</dcterms:created>
  <dcterms:modified xsi:type="dcterms:W3CDTF">2017-11-27T09:34:08Z</dcterms:modified>
  <cp:contentStatus/>
</cp:coreProperties>
</file>