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指開玄關超生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、玄關是無縫金鎖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無縫金鎖無縫塔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無縫鑰匙開開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明師一點恩莫大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無價真寶放光華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這恩師一指點殺身難報　　　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重如山恩似海時記心懷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若不受師指點怎能脫苦　　　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又怎能了生死不受浩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指開玄關超生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二、玄關是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人身樞紐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三千大千一玄關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，是在講天地宇宙離不開玄關，玄關是通往理天的唯一門徑。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宇宙是一大週天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，以「無極」為中心，人是一小週天，以人身上之「玄關」為中心。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玄關是人身上的「無極天」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，所以玄關是生死竅門。生死竅門不開，回不了理天。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唯有天命明師能開玄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76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指開玄關超生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、大地眾生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皆要求道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大地眾生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皆要求道，靈性才能回理天，超脫輪迴。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大地眾生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要求道？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因為人身上的玄關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，是無形無相，人的身體雖死，但玄關仍在靈性中，這是老母創造天地萬物的奧妙，人鬼仙玄關不開，回不了理天。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所以玄關是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「無縫金鎖無縫塔」，必須藉「無縫鑰匙開開他」。無縫鑰匙，老母交給了天命明師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19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指開玄關超生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四、玄關寶地超生死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玄牝之門。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至善寶地。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正法眼藏。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十字架。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穆聖：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回回之地。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各教門徒，不求道不能超生死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47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指開玄關超生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五、聖賢仙佛都有求道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五教聖人都有求道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天道道統中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，六十四代祖師，各個都有求道。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古今中外的大神明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，像彌勒佛、濟公活佛、阿彌陀佛、觀音菩薩、地藏王菩薩、天上聖母、三官大帝、玉皇大帝、也都是求了道而成就理天的仙佛。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你想要成就了脫輪迴的大仙大佛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，就必須要拜明師求道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0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指開玄關超生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六、金剛經上的印證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爾時，須菩提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，聞說是經，深解義趣，涕淚悲泣，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而白佛言：希有！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世尊。佛說如是甚深經典，我從昔來，所得慧眼，未曾得聞如是之經。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世尊！若復有人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，得聞是經，信心清淨，即生實相。當知是人，成就第一希有功德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42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指開玄關超生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七、訓子十誡的印證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天道闡發聖脈傳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敕令弓長辦收圓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若還不求明師渡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歷劫千生身難翻</a:t>
            </a: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時下運已至為母降道 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差彌勒與弓長普渡收圓 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前後的真情語一一說盡 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望我的原佛子速求真傳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登上了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金線路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隨母天返 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不惺悟墜苦海永難身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翻</a:t>
            </a:r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80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指開玄關超生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八、老母的再見證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傳末後一著鮮天機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得一指開金鎖現出金身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地府中鉤了賬脫出苦輪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朝聞道夕死可憑此一指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指出來無價寶直返瑤林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上上乘一步超至簡至近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脫凡體成聖體極樂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長春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80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指開玄關超生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九、濟公老師的印證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稽查古今仙佛聖賢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，無有不求明師而成之者也。故欲求超生了死，修道會真者，豈有不盡心訪求明師點化，而行善立德者乎？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今天運三陽開泰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，真宗普降，有者不識天時，固執不通，不求明師點化，而盲修瞎煉，真諦無以參，性命無以立。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雖然多如恆沙之數，因不能明心見性故，亦只能享受天界、人間福德。或三界神祇而已。</a:t>
            </a:r>
          </a:p>
        </p:txBody>
      </p:sp>
    </p:spTree>
    <p:extLst>
      <p:ext uri="{BB962C8B-B14F-4D97-AF65-F5344CB8AC3E}">
        <p14:creationId xmlns:p14="http://schemas.microsoft.com/office/powerpoint/2010/main" val="25835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465</TotalTime>
  <Words>671</Words>
  <Application>Microsoft Office PowerPoint</Application>
  <PresentationFormat>如螢幕大小 (16:9)</PresentationFormat>
  <Paragraphs>48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指開玄關超生死 悟見講</vt:lpstr>
      <vt:lpstr>指開玄關超生死 悟見講</vt:lpstr>
      <vt:lpstr>指開玄關超生死 悟見講</vt:lpstr>
      <vt:lpstr>指開玄關超生死 悟見講</vt:lpstr>
      <vt:lpstr>指開玄關超生死 悟見講</vt:lpstr>
      <vt:lpstr>指開玄關超生死 悟見講</vt:lpstr>
      <vt:lpstr>指開玄關超生死 悟見講</vt:lpstr>
      <vt:lpstr>指開玄關超生死 悟見講</vt:lpstr>
      <vt:lpstr>指開玄關超生死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191</cp:revision>
  <dcterms:created xsi:type="dcterms:W3CDTF">2014-02-15T05:50:45Z</dcterms:created>
  <dcterms:modified xsi:type="dcterms:W3CDTF">2017-09-01T06:58:56Z</dcterms:modified>
  <cp:contentStatus/>
</cp:coreProperties>
</file>