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36" r:id="rId2"/>
    <p:sldId id="341" r:id="rId3"/>
    <p:sldId id="338" r:id="rId4"/>
    <p:sldId id="340" r:id="rId5"/>
    <p:sldId id="342" r:id="rId6"/>
    <p:sldId id="339" r:id="rId7"/>
    <p:sldId id="337" r:id="rId8"/>
    <p:sldId id="343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指爾一條真明路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觀望群生困牢籠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望群生困牢籠           </a:t>
            </a:r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音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聲侃切啟迷童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提自性常清靜                  </a:t>
            </a:r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陀悠悠放光明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白陽應運道普傳                 明師倒轉降塵凡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指爾一條真明路                免在輪迴生死轉</a:t>
            </a:r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指爾一條真明路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9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斯時天道應時運 </a:t>
            </a:r>
            <a:endParaRPr lang="zh-TW" altLang="en-US" sz="39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若非上天垂慈念               焉能輕易上法船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憶昔古人欲訪道                千辛萬苦受煎熬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修至功果皆圓滿                方感仙佛來指點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斯時天道應時運                 傳遍宇宙渡皇原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604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指爾一條真明路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三、先得後修好時機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先得後修好時機                得之修之握拳拳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擇善固執依理進                 恒心堅志效佛仙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賢賢易色有過改            溫良恭儉讓為先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懸崖勒馬速奔進              回頭是岸罪可寬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指爾一條真明路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四、酒色財氣盡迷戀 </a:t>
            </a: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自從寅會降人後              流連忘返而忘返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酒色財氣盡迷戀        招愆造過因果纏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死生六道生受苦             斷梗漂萍困凡間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芸芸眾生造罪孽               良知良能早丟焉     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指爾一條真明路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五、明智之者宜體會 </a:t>
            </a: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人心不古道德敗               功名利祿而爭先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本來佛性皆迷昧                   假我主張業力牽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明智之者宜體會             自悟自參自研究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人生價值早尋覓               生命意義當知全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6016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指爾一條真明路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六、藉今聞求真捷徑 </a:t>
            </a: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藉今聞求真捷徑               昨非今是猛勇前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禮門義路尋規進                   眾善奉行不倚偏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有緣來此研真理                 更上一層修真詮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登堂入室求扼要                  至善寶地光亮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鮮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ea typeface="全真顏體" pitchFamily="49" charset="-120"/>
              </a:rPr>
            </a:br>
            <a:endParaRPr lang="zh-TW" altLang="en-US" sz="3600" dirty="0">
              <a:ea typeface="全真顏體" pitchFamily="49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指爾一條真明路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七、點開玄關見青天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大學之道明德先                   點開玄關見青天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斷疑生信抱宗旨                 修性了命超塵凡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莫再迷糊一生誤                   速修速練莫敷衍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草木一生實可嘆                  濯纓濯足速奔前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指爾一條真明路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八、把握天時辦一番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人為血肉之身軀                  於理難免欠明全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若能回光時反照                 何愁不能復明顏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真誠與否唯自表                 至誠格天豈虛言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把握天時辦一番               行功立德莫遲延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929835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3035</TotalTime>
  <Words>517</Words>
  <Application>Microsoft Office PowerPoint</Application>
  <PresentationFormat>如螢幕大小 (16:9)</PresentationFormat>
  <Paragraphs>40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指爾一條真明路 悟見講</vt:lpstr>
      <vt:lpstr>指爾一條真明路 悟見講</vt:lpstr>
      <vt:lpstr>指爾一條真明路 悟見講</vt:lpstr>
      <vt:lpstr>指爾一條真明路 悟見講</vt:lpstr>
      <vt:lpstr>指爾一條真明路 悟見講</vt:lpstr>
      <vt:lpstr>指爾一條真明路 悟見講</vt:lpstr>
      <vt:lpstr>指爾一條真明路 悟見講</vt:lpstr>
      <vt:lpstr>指爾一條真明路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705</cp:revision>
  <dcterms:created xsi:type="dcterms:W3CDTF">2014-02-15T05:50:45Z</dcterms:created>
  <dcterms:modified xsi:type="dcterms:W3CDTF">2021-08-26T04:54:31Z</dcterms:modified>
  <cp:contentStatus/>
</cp:coreProperties>
</file>