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5" r:id="rId2"/>
    <p:sldId id="336" r:id="rId3"/>
    <p:sldId id="33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拜師求道了生死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一、上天降道解生死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法律主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桓侯大帝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人生，為生死之一大問題，無法解決，非無法解決，是人之聰明所誤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！上天降大道，全為人之生死問題，明師降世，全為人之生死做導師，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世間有病就有藥，癌症非絕症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，是人求不到對症之藥而已，不是無天堂，是人求不到明師而已。</a:t>
            </a: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拜師求道了生死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1" y="105848"/>
            <a:ext cx="8352927" cy="4914174"/>
          </a:xfrm>
        </p:spPr>
        <p:txBody>
          <a:bodyPr anchor="ctr"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二、必須明生死之大道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法律主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桓侯大帝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莊子云：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我本不欲生，        忽然生在世，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我本不欲死，        忽然死期至。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生生死死，輪轉不停，欲了生死之條件，必須明生死之大道，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先明生從何來，後知死從何去？不要自我聰明，生死大道，不二法門，不遇明師莫強猜，滿腹文章，不達生死，讀破萬卷書，不遇明師指點，仍是一竅不通。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626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拜師求道了生死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三、不知大道難超生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法律主桓侯大帝慈悲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嗟呼！人人有我；不知我所在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，人人有生死；不明生死之大道。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孟子曰：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行不著焉，習而不察焉，終身由之而不知其道眾矣！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83016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2953</TotalTime>
  <Words>285</Words>
  <Application>Microsoft Office PowerPoint</Application>
  <PresentationFormat>如螢幕大小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拜師求道了生死 悟見講</vt:lpstr>
      <vt:lpstr>拜師求道了生死 悟見講</vt:lpstr>
      <vt:lpstr>拜師求道了生死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660</cp:revision>
  <dcterms:created xsi:type="dcterms:W3CDTF">2014-02-15T05:50:45Z</dcterms:created>
  <dcterms:modified xsi:type="dcterms:W3CDTF">2021-05-05T01:22:18Z</dcterms:modified>
  <cp:contentStatus/>
</cp:coreProperties>
</file>