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求天道直登聖域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道有千條萬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非敏捷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正路，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惟今垂金光一線，路通先天，一步上達，超氣越象，直登聖域。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上天老母又說：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十、蒼生性命在我身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我們不白犧牲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，我們不白來人世上，我們不白過時光。雖一人緊繫多少蒼生性命，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看重自己不需要徬徨，不需要受自己的礙障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3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十一、讓千萬人皆超生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，讓千萬人沐浴在天恩的浩蕩，讓千萬人了脫這苦海的汪洋，讓千萬人的九玄七祖一齊沾光！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我們是多麼的偉大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54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二、此時是天開科選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期末劫開天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拔佛子證大羅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重整世界另立天下，仙佛說：上天大開普渡，就是選賢、善惡要分班，不好的要淘汰，好的要保存，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另外還要新選。老母制定這一盤，彌勒古佛選三千六百聖、四萬八千賢，早有定數，這已經定數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2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三、速求天道得解脫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訓垂東土指流源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子女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返本拜天然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十字街前點靈竅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告皇胎力篤前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不醒悟墜苦海永難身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4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四、現在是彌勒應運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㈠彌勒真經上說：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紅陽了道歸家去，轉到三陽彌勒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命天然掌道盤普化中西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㈢彌勒上生經說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世尊記曰。汝等及未來世修福持戒。皆當往生彌勒菩薩前，為彌勒菩薩之所攝受。佛告優波離。作是觀者，名為正觀。若他觀者，名為邪觀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5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五、天道是不退轉法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汝今諦聽，是彌勒菩薩，於未來世，當為眾生，作大歸依處，若有歸依彌勒菩薩著，當知是人，於無上道，得不退轉。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註：求道，才能結下見佛聞法証果的殊勝因緣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六、見佛因緣勿錯過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不要被經文所障：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彌勒下生經說，彌勒下生要等五十六億四千萬年。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佛經所講的數字，都是一種比喻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，這種比喻，是代表圓滿之數，所謂的「萬」就不能以數學上之萬來計算，佛經上的萬是比喻無量多的意思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6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七、弓長月慧是明師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仙佛道統歌上説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臨今臨今，天命付師尊，月慧扶助，鴻恩賜庶民。三六四八助，重整末三春，飛鸞開化，同心同德，神人闡聖音。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354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八、普渡佳期勿錯過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這是一世修一世成的良辰佳期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各位原胎佛子，不知道修了幾世，等了幾百年，才遇到三曹普渡，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這個機會錯過了，誰能保證還有以後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78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九、不修不辦大蠢人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，千秋萬世的後悔都沒有辦法彌補的。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一切有如夢幻泡影，強求這短暫的享受，而捨掉這長遠的修辦道路程、超生了死的大事，真是天下第一大蠢人。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06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2404</TotalTime>
  <Words>670</Words>
  <Application>Microsoft Office PowerPoint</Application>
  <PresentationFormat>如螢幕大小 (16:9)</PresentationFormat>
  <Paragraphs>63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把握求道的因緣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481</cp:revision>
  <dcterms:created xsi:type="dcterms:W3CDTF">2014-02-15T05:50:45Z</dcterms:created>
  <dcterms:modified xsi:type="dcterms:W3CDTF">2019-01-30T02:22:45Z</dcterms:modified>
  <cp:contentStatus/>
</cp:coreProperties>
</file>