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08" r:id="rId2"/>
    <p:sldId id="313" r:id="rId3"/>
    <p:sldId id="296" r:id="rId4"/>
    <p:sldId id="297" r:id="rId5"/>
    <p:sldId id="310" r:id="rId6"/>
    <p:sldId id="309" r:id="rId7"/>
    <p:sldId id="311" r:id="rId8"/>
    <p:sldId id="306" r:id="rId9"/>
    <p:sldId id="307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2018/8/11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我要修正法天道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休聽邪人胡説話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萬教興起，各處都說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、大法師，說自己是仙佛轉世、是明師、是什麼佛、什麼先師來降世的。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他們自誇，能教你們如何施法術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，如何明心，如何性命雙修，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教你能夠解脫你身體的病痛，說他以後就是統治這個社會、這個世界的人，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像這樣的法門，你們不要去信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、去盲目跟從，你要懂得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分辨是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真是假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2656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我要修正法天道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修道要修正道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修道要修正道，不可走旁門左道，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也不可修那些有法術的、劃符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念咒的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。因為有法就有破。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煉點石成金術，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害了這個人，因此又得去輪迴，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值得嗎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1367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我要修正法天道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坐禪不如修天道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徒兒們說坐禪好不好？好啊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！修心養性嘛，對不對？你說修佛好不好？ 好啊！內心拜佛，不做壞事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說修道好不好？好啊！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救渡眾生，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眾生紀念你，是不是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我要修正法天道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旁門左道非正門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你說我去畫符唸咒好不好？好啊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！但那是 術，術、流、動、靜，終非是正門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師說的，你們究竟懂不懂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135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我要修正法天道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修道要以覺為師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徒兒們知道現在是什麼時期了嗎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？是不是要以覺為師呀？什麼是覺？ （自性的覺醒）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是真主人？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（自性）。既然都知道了，你們還 要到外面去求神問卜嗎？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957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我要修正法天道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我們都是佛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為師看徒兒們，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都是一尊尊末成的佛，你們來到佛堂，點傳師有沒有說 他們是統治你們的？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有沒有說他們自已是什麼降世、轉世的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至尊的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？如果有，你們不要去信，聽懂嗎？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805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我要修正法天道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劃符唸咒不要學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還有，劃符唸咒要不要學習？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反過來想想，你們怕不怕被別人下 符又唸咒呢？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徒兒們應該聽平凡的道理、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不變的其理，遠離法術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符咒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。徒兒們要修的道就是這種道，很平凡的道，平凡之中有真味，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要知道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26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我要修正法天道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神通抵不過業力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清楚，實實在在的腳踏實地，不要向外追求，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那些都不是究竟，只 有自性圓融才是究竟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不是究竟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，神通抵不過業力，唯有真功實善呀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5004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我要修正法天道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脫離金線難回天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現在外面的假相、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術流動靜愈來愈多了，徒 兒，你們認為道場太平淡了，沒有什麼呀！你們的心都向外去找尋。 徒啊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是脫離了這條金線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，這三曹對案就沒有你們的份了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58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589</TotalTime>
  <Words>696</Words>
  <Application>Microsoft Office PowerPoint</Application>
  <PresentationFormat>如螢幕大小 (16:9)</PresentationFormat>
  <Paragraphs>46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我要修正法天道 悟見講</vt:lpstr>
      <vt:lpstr>我要修正法天道 悟見講</vt:lpstr>
      <vt:lpstr>我要修正法天道 悟見講</vt:lpstr>
      <vt:lpstr>我要修正法天道 悟見講</vt:lpstr>
      <vt:lpstr>我要修正法天道 悟見講</vt:lpstr>
      <vt:lpstr>我要修正法天道 悟見講</vt:lpstr>
      <vt:lpstr>我要修正法天道 悟見講</vt:lpstr>
      <vt:lpstr>我要修正法天道 悟見講</vt:lpstr>
      <vt:lpstr>我要修正法天道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314</cp:revision>
  <dcterms:created xsi:type="dcterms:W3CDTF">2014-02-15T05:50:45Z</dcterms:created>
  <dcterms:modified xsi:type="dcterms:W3CDTF">2018-08-11T06:16:39Z</dcterms:modified>
  <cp:contentStatus/>
</cp:coreProperties>
</file>