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1026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我是人想做什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誰最聰明？）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一、氣天神的愿望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氣天神祂說：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如果我能夠得到人身，我一定要學道、參道、修道。因為氣天神這個位置不能久住，有一天福報盡了，我仍然要去輪迴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我是人想做什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二、蛟龍的愿望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蛟龍說：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我雖然可以興風作浪，但是如果我能夠得到人身，我一定要出家修行，因為唯有出家修行，我才能夠脫離這個痛苦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60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我是人想做什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三、土地公的愿望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土地公說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如果我得到人身，我要自己去行功了愿，我不想每天只待在這一塊土地，等著善男信女，來燒香供拜，我不想等著人，來幫我做功德，因為人很容易善變，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高興的時候就來拜我，有不順心的事才來求我，我不能每天等著人給我的功德，如果我能夠得到這個人身，我要自己去行功立德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180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我是人想做什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四、畜生的愿望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畜牲道的眾生說：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如果我能夠得到人身，我發誓！我一定要好好行善，我要用人間，擁有的智慧，讓自己脫離這個輪迴的痛苦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237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我是人想做什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168660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五、餓鬼道的愿望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餓鬼道的眾生說：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如果我能得到人身，我一定會好好的持齋守戒，因為我在世的時候，做了太多不好的事情，暴殄天物，今天就要受餓鬼道的痛苦，長得醜八怪樣，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吃也吃不飽，如果我能夠得到人身，我一定要好好的行善，好好珍惜世間上，我所擁有的東西，與周遭的人，尋找一個脫離輪迴痛苦之路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311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我是人想做什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六、地獄道的愿望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地獄道的眾生說：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如果能夠讓我再次得到人身，我要遵守人間的五戒、人間的綱常倫理，這地獄實在太痛苦了！很熱、很冷，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想要做什麼卻不能自己作主，而且要受到很多的刑罰，如果我能夠得到人身，我希望有像佛一樣的智慧，找出一條光明的路，讓我可以直接了脫輪迴的痛苦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460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我是人想做什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七、世間凡人的愿望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世間凡人說：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我想要的是愛情的圓滿，我想要榮華富貴，我想要地位得到權勢，我想要新房子，我想要新汽車，我想要很多的金銀珠寶，我想擁有世間很多很多的土地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081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我是人想做什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八、老仙翁問我們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故事說到此，以寶寶的智慧，你們覺得誰是最聰明的呢？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803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421</TotalTime>
  <Words>601</Words>
  <Application>Microsoft Office PowerPoint</Application>
  <PresentationFormat>如螢幕大小 (16:9)</PresentationFormat>
  <Paragraphs>35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我是人想做什麽 悟見講</vt:lpstr>
      <vt:lpstr>我是人想做什麽 悟見講</vt:lpstr>
      <vt:lpstr>我是人想做什麽 悟見講</vt:lpstr>
      <vt:lpstr>我是人想做什麽 悟見講</vt:lpstr>
      <vt:lpstr>我是人想做什麽 悟見講</vt:lpstr>
      <vt:lpstr>我是人想做什麽 悟見講</vt:lpstr>
      <vt:lpstr>我是人想做什麽 悟見講</vt:lpstr>
      <vt:lpstr>我是人想做什麽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150</cp:revision>
  <dcterms:created xsi:type="dcterms:W3CDTF">2014-02-15T05:50:45Z</dcterms:created>
  <dcterms:modified xsi:type="dcterms:W3CDTF">2017-05-31T07:56:26Z</dcterms:modified>
</cp:coreProperties>
</file>