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我們一定要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、我們是原胎佛子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本是天上一佛子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，淪落麈红六萬載，今宵終相逢，是否無恙回宮。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徒兒們！當多少年前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，你們大家在天堂淪落下去，結果一去毫無蹤影，投胎降世到各個角落，直到今天終於能夠相逢，在這個普渡當中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我們一定要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十、修道能躲刼避難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世界已經亂到這個地步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！科學利器多麼恐怖！是否能達到和平的任務？科學家精心的究，他們精神的結晶，所發明的科學利器，早晚要用上，那時你將身歸何處？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難道你們，情願同歸於盡嗎？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何不找個挽救之路：講道德、說仁義，各人盡其心、竭其力、盡力以挽轉天下，使浩劫消滅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775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我們一定要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十一、老天降下浩劫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如世界不和平，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人類已接近於禽獸，這怎麼不叫老天震怒！怎不叫老天降下浩劫！凡事皆有其因，興衰必有其果。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你們有否志向，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把道理文化遠播他處？你們想不想看浩劫以後的世界？個人事小，眾生性命事大！</a:t>
            </a:r>
          </a:p>
        </p:txBody>
      </p:sp>
    </p:spTree>
    <p:extLst>
      <p:ext uri="{BB962C8B-B14F-4D97-AF65-F5344CB8AC3E}">
        <p14:creationId xmlns:p14="http://schemas.microsoft.com/office/powerpoint/2010/main" val="342806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我們一定要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二、我們迷昧六萬年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你們在理天都是立愿而來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，然而來到花花世界上，卻是迷昧了，在這異地他鄉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天能夠重相逢在一起，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老師見你們，就好像在夢中一樣，是夢嗎？其實非夢！而是真的，你們都已經忘掉了，當年的時光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6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我們一定要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三、迷昧忘了本是仙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你們的佛性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，都是何等光明！何等閃爍！閃爍在無極宮中、閃爍在各府各洞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來沒事的時候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，你們仙兄姐妹，不是下棋，便是乘龍，便是跨鳳，遊遍清虛洞；如今你們都迷昧了，這一切都已成空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959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我們一定要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四、求道很不容易阿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想你們離開天堂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，淪落紅塵，好不容易把你找到。引保師帶你來佛堂，已是滿身的罪業，與沖天的濁氣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你走進佛堂，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四大金剛、八大天王，不容許你進入，有許多到不了，有許多進來又回去，不容許求道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你要求道的時候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，老師是多麼的緊張，擔心不能過這一關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101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我們一定要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五、我們一定要回天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我領了 老母的命，要普渡三曹，我當然要盡心盡力，死不罷休。老師降世做過人，做過和尚，我知道人間做人的苦痛；老師身在天堂，知道天堂的逍遙；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老師也下過地府，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知道地獄的可憐；不忍眾生流連紅塵苦海、沈淪地獄，才發誓愿普渡眾生！但望徒兒都回到天堂，享受天堂的逍遙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6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我們一定要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六、濟公老師的苦心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有時當你沈迷的時候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，老師要喚醒你！怕你無法體會老師的心意；老師有時要鍛鍊你，又怕你受不了折磨而倒下去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有時想責備你，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又怕你經不起這份責備，而對道三心兩意、失去信心；每次見面只有慰問鼓勵，給你們高興、給你們打氣。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044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我們一定要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七、今天成就不易得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當你們佛心發現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，要渡人渡己的時候，老師心中是多麼欣喜！當你們天理與人欲在打鬥，看你們內心在掙扎的時候，老師心裡是多麼難過！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當你們要戰勝自己，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明心見性的時候，更是經過多少的坎坷！你們渡人，不知花了多少心血、用了多少金錢、受過了多少的委曲、受多少毀言謗語，才有今天的成績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750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我們一定要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八、先後天雙重使命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你們都認識自己的身份嗎？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了解自己的責任嗎？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論先天、論聖事，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你們的責任，是渡盡眾生，達本還源，使眾生能超生了死、返還理天；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論後天、論人事，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你們的責任，是要完成世界大同；這雙重責任是何等重大！豈容你們，每天如此的輕鬆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23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我們一定要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九、犧牲奉獻能成聖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你們什麼都懂，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做起事來不太剛強，以為師過去所看到的，經得起考驗的，百中難取一二。為國家為天下眾生，你應該有志選擇犧牲小我，完成更多大我的決心！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成聖成賢無他法，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除了「犧牲」二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字，別無他法。你們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想一想，自你們求道以來，你們犧牲了什麼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535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487</TotalTime>
  <Words>1031</Words>
  <Application>Microsoft Office PowerPoint</Application>
  <PresentationFormat>如螢幕大小 (16:9)</PresentationFormat>
  <Paragraphs>56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我們一定要回天 悟見講</vt:lpstr>
      <vt:lpstr>我們一定要回天 悟見講</vt:lpstr>
      <vt:lpstr>我們一定要回天 悟見講</vt:lpstr>
      <vt:lpstr>我們一定要回天 悟見講</vt:lpstr>
      <vt:lpstr>我們一定要回天 悟見講</vt:lpstr>
      <vt:lpstr>我們一定要回天 悟見講</vt:lpstr>
      <vt:lpstr>我們一定要回天 悟見講</vt:lpstr>
      <vt:lpstr>我們一定要回天 悟見講</vt:lpstr>
      <vt:lpstr>我們一定要回天 悟見講</vt:lpstr>
      <vt:lpstr>我們一定要回天 悟見講</vt:lpstr>
      <vt:lpstr>我們一定要回天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214</cp:revision>
  <dcterms:created xsi:type="dcterms:W3CDTF">2014-02-15T05:50:45Z</dcterms:created>
  <dcterms:modified xsi:type="dcterms:W3CDTF">2017-10-16T02:07:22Z</dcterms:modified>
  <cp:contentStatus/>
</cp:coreProperties>
</file>