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2" r:id="rId2"/>
    <p:sldId id="343" r:id="rId3"/>
    <p:sldId id="344" r:id="rId4"/>
    <p:sldId id="345" r:id="rId5"/>
    <p:sldId id="34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A703F8E-710A-48D4-AD5C-AD65904E5956}"/>
    <pc:docChg chg="custSel addSld modSld">
      <pc:chgData name="老兄 悟見" userId="d3c841b5715e98f1" providerId="LiveId" clId="{DA703F8E-710A-48D4-AD5C-AD65904E5956}" dt="2021-09-17T12:05:54.889" v="49"/>
      <pc:docMkLst>
        <pc:docMk/>
      </pc:docMkLst>
      <pc:sldChg chg="modSp mod">
        <pc:chgData name="老兄 悟見" userId="d3c841b5715e98f1" providerId="LiveId" clId="{DA703F8E-710A-48D4-AD5C-AD65904E5956}" dt="2021-09-13T07:21:58.658" v="26" actId="207"/>
        <pc:sldMkLst>
          <pc:docMk/>
          <pc:sldMk cId="374118075" sldId="342"/>
        </pc:sldMkLst>
        <pc:spChg chg="mod">
          <ac:chgData name="老兄 悟見" userId="d3c841b5715e98f1" providerId="LiveId" clId="{DA703F8E-710A-48D4-AD5C-AD65904E5956}" dt="2021-09-13T07:21:58.658" v="26" actId="207"/>
          <ac:spMkLst>
            <pc:docMk/>
            <pc:sldMk cId="374118075" sldId="342"/>
            <ac:spMk id="3" creationId="{EFCDE479-C3AE-2243-BC22-1CDD81792C03}"/>
          </ac:spMkLst>
        </pc:spChg>
      </pc:sldChg>
      <pc:sldChg chg="modSp mod">
        <pc:chgData name="老兄 悟見" userId="d3c841b5715e98f1" providerId="LiveId" clId="{DA703F8E-710A-48D4-AD5C-AD65904E5956}" dt="2021-09-13T07:22:28.290" v="31" actId="207"/>
        <pc:sldMkLst>
          <pc:docMk/>
          <pc:sldMk cId="3052612116" sldId="343"/>
        </pc:sldMkLst>
        <pc:spChg chg="mod">
          <ac:chgData name="老兄 悟見" userId="d3c841b5715e98f1" providerId="LiveId" clId="{DA703F8E-710A-48D4-AD5C-AD65904E5956}" dt="2021-09-13T07:22:28.290" v="31" actId="207"/>
          <ac:spMkLst>
            <pc:docMk/>
            <pc:sldMk cId="3052612116" sldId="343"/>
            <ac:spMk id="3" creationId="{EFCDE479-C3AE-2243-BC22-1CDD81792C03}"/>
          </ac:spMkLst>
        </pc:spChg>
      </pc:sldChg>
      <pc:sldChg chg="modSp mod">
        <pc:chgData name="老兄 悟見" userId="d3c841b5715e98f1" providerId="LiveId" clId="{DA703F8E-710A-48D4-AD5C-AD65904E5956}" dt="2021-09-13T07:23:13.848" v="36" actId="207"/>
        <pc:sldMkLst>
          <pc:docMk/>
          <pc:sldMk cId="485335633" sldId="344"/>
        </pc:sldMkLst>
        <pc:spChg chg="mod">
          <ac:chgData name="老兄 悟見" userId="d3c841b5715e98f1" providerId="LiveId" clId="{DA703F8E-710A-48D4-AD5C-AD65904E5956}" dt="2021-09-13T07:23:13.848" v="36" actId="207"/>
          <ac:spMkLst>
            <pc:docMk/>
            <pc:sldMk cId="485335633" sldId="344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DA703F8E-710A-48D4-AD5C-AD65904E5956}" dt="2021-09-13T07:23:41.699" v="40" actId="207"/>
        <pc:sldMkLst>
          <pc:docMk/>
          <pc:sldMk cId="1956828346" sldId="345"/>
        </pc:sldMkLst>
        <pc:spChg chg="mod">
          <ac:chgData name="老兄 悟見" userId="d3c841b5715e98f1" providerId="LiveId" clId="{DA703F8E-710A-48D4-AD5C-AD65904E5956}" dt="2021-09-13T07:23:41.699" v="40" actId="207"/>
          <ac:spMkLst>
            <pc:docMk/>
            <pc:sldMk cId="1956828346" sldId="345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DA703F8E-710A-48D4-AD5C-AD65904E5956}" dt="2021-09-17T12:05:54.889" v="49"/>
        <pc:sldMkLst>
          <pc:docMk/>
          <pc:sldMk cId="4230328715" sldId="346"/>
        </pc:sldMkLst>
        <pc:spChg chg="mod">
          <ac:chgData name="老兄 悟見" userId="d3c841b5715e98f1" providerId="LiveId" clId="{DA703F8E-710A-48D4-AD5C-AD65904E5956}" dt="2021-09-13T07:24:13.463" v="44" actId="207"/>
          <ac:spMkLst>
            <pc:docMk/>
            <pc:sldMk cId="4230328715" sldId="346"/>
            <ac:spMk id="3" creationId="{EFCDE479-C3AE-2243-BC22-1CDD81792C03}"/>
          </ac:spMkLst>
        </pc:spChg>
        <pc:spChg chg="mod">
          <ac:chgData name="老兄 悟見" userId="d3c841b5715e98f1" providerId="LiveId" clId="{DA703F8E-710A-48D4-AD5C-AD65904E5956}" dt="2021-09-17T12:05:54.889" v="49"/>
          <ac:spMkLst>
            <pc:docMk/>
            <pc:sldMk cId="4230328715" sldId="346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成佛的最後機會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一、成佛的最後機會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在六萬年前的盤古開天，生人生地開始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，其中歷經了多少朝代、多少歲月、多少春秋，一直到今天，你們已經走了這麼長的一段路了，到了現在，這是最後一次了，徒啊！不要放棄，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要享受的，以前都享受夠了，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要玩樂的，以前也都玩樂夠了，趁著你們還有肉身假體的時候，趕快借假修真，沒有這個肉身假體，徒兒們還沒辦法修辦道呢！</a:t>
            </a:r>
          </a:p>
        </p:txBody>
      </p:sp>
    </p:spTree>
    <p:extLst>
      <p:ext uri="{BB962C8B-B14F-4D97-AF65-F5344CB8AC3E}">
        <p14:creationId xmlns:p14="http://schemas.microsoft.com/office/powerpoint/2010/main" val="37411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成佛的最後機會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二、真的是最後一次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這是最後一次機會了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，誰也不敢把握是不是還有來生？更不敢把握來生還有人身，也許是畜生或是濕卵胎生，任誰都不能把握，不能預料，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唯一能把握的是今生。</a:t>
            </a:r>
          </a:p>
          <a:p>
            <a:pPr algn="l"/>
            <a:endParaRPr lang="zh-TW" altLang="en-US" sz="1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2612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成佛的最後機會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三、不修辦自己損失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徒兒們要清楚地知道今生你要的是什麼？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今生今世你們有這個肉身，你們得沾天恩，你們求道修道，還有道場給你們辦道，這是多麼浩大的天恩啊！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不修不辦是誰的損失？</a:t>
            </a:r>
          </a:p>
          <a:p>
            <a:pPr algn="l"/>
            <a:endParaRPr lang="zh-TW" altLang="en-US" sz="1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5335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成佛的最後機會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四、不要等當下修辦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要不要力爭上游？你們都懵懵懂懂地過了那麼多年了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，還好，上天慈悲，你們現在都還來得及修辦道，當下就是了，還要等什麼呢？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等家庭安排好了才出來修嗎？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等事業有成了才出來修辦嗎？等你安排妥當了才來幫助人嗎？等你們長大一點嗎？還是在等什麼？</a:t>
            </a:r>
          </a:p>
          <a:p>
            <a:pPr algn="l"/>
            <a:endParaRPr lang="zh-TW" altLang="en-US" sz="1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6828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成佛的最後機會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五、不修辦成不了佛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你們時間都太多了，多到有時間可以胡思亂想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，多到有時間可以和人家計較，如果你們把這些時間拿來修修自己，拿來幫助別人那該多好，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你們把時間都浪費在這些無謂上的雜念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，空過了光陰，虛掛了修道名，徒啊，捫心自問將來要如何成就呢？</a:t>
            </a:r>
          </a:p>
          <a:p>
            <a:pPr algn="l"/>
            <a:endParaRPr lang="zh-TW" altLang="en-US" sz="1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032871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3078</TotalTime>
  <Words>448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成佛的最後機會 悟見講</vt:lpstr>
      <vt:lpstr>成佛的最後機會 悟見講</vt:lpstr>
      <vt:lpstr>成佛的最後機會 悟見講</vt:lpstr>
      <vt:lpstr>成佛的最後機會 悟見講</vt:lpstr>
      <vt:lpstr>成佛的最後機會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690</cp:revision>
  <dcterms:created xsi:type="dcterms:W3CDTF">2014-02-15T05:50:45Z</dcterms:created>
  <dcterms:modified xsi:type="dcterms:W3CDTF">2021-09-17T12:05:57Z</dcterms:modified>
  <cp:contentStatus/>
</cp:coreProperties>
</file>