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65" r:id="rId5"/>
    <p:sldId id="264" r:id="rId6"/>
    <p:sldId id="263" r:id="rId7"/>
    <p:sldId id="268" r:id="rId8"/>
    <p:sldId id="262" r:id="rId9"/>
    <p:sldId id="261" r:id="rId10"/>
    <p:sldId id="260" r:id="rId11"/>
    <p:sldId id="259" r:id="rId12"/>
    <p:sldId id="258" r:id="rId13"/>
    <p:sldId id="257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一、求道的意義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就是拜明師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求大道，接受明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師一指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，求得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天道三寶。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當代明師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就是濟公活佛、月慧菩薩。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第一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寶：玄關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竅               第二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寶：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口訣：五字                    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三寶：合仝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六、明師一指是根本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聖先賢們的修養是從根本修，起心動念是根本，明師指點的就是這個根本。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不要小看玄關一指，這一指點是名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，是名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，是指點大家找到自己的真主人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本來面目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，點開生死竅門，所以不可輕視。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750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稽查古今仙佛聖賢，無有不求明師而成之者也。故欲求超生了死，修道會真者，豈有不盡心訪求明師點化，而行善立德者乎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濟公老師又說：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，真宗普降，有者不識天時，固執不通，不求明師點化，而盲修瞎煉，真諦無以參，性命無以立。如是在世福德，雖然多如恆沙之數，因不能明心見性故，亦只能享受天界、人間福德。或三界神祇而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151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道詞上的印證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得此一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                跳出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淵               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上岸               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得登雲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 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指中央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                  萬八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得超然。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               飄飄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天堂              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有生和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            終日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               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             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508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觀世音菩薩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靈光道上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             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因迷惘墜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塵埃            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今欲得還鄉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               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得心經道眼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靈山偈詩曰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在靈山莫遠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             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山只在爾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心頭             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有個靈山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塔            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向靈山塔下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719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是性理真傳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道統真傳：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道統真傳，就是歷代的祖師，奉承天命，來傳上天之道。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心法真傳：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就是「直指人心，見性成佛。」之道。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天命真傳：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天命真傳，就是真正領受上天老母之命，為一代明師。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72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三、求道能成就無上佛道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時，須菩提，聞說是經，深解義趣，涕淚悲泣，而白佛言：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希有！世尊。佛說如是甚深經典，我從昔來，所得慧眼，未曾得聞如是之經。世尊！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若復有人，得聞是經，信心清淨，即生實相。當知是人，成就第一希有功德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9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次，須菩提！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隨說是經，乃至四句偈等，當知此處，一切世間、天、人、阿修羅，皆應供養，如佛塔廟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有人盡能受持讀誦。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當知是人成就最上第一希有之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496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上佛陀說：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菩提！當來之世，若有善男子、善女人，能於此經受持讀誦，則為如來以佛智慧，悉知是人，悉見是人，皆得成就無量無邊功德。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015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四、古聖仙佛都求道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伏羲氏皇帝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曾經拜過二十三位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師，最後拜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明師鬱華子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而求道。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軒轅黃帝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曾經拜過七十二位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師，最後拜明師廣成子而求道。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太上老君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曾經拜過八位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師，最後拜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明師鴻鈞子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曾經拜過六位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師，最後拜明師老子而求道。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48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曾經拜過五位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師，最後拜明師燃燈古佛而求道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基督教教主：耶穌，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拜明師施洗約翰而求道。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回教教主：穆罕默德，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在山中修行時，拜明師迦伯納而求道。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考證歷代祖師，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各個都有拜明師求道。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38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道才能超生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闡發聖脈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             敕令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弓長辦收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          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還不求明師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渡           歷劫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千生身難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無極老母又說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時下運已至為母降道 ，差彌勒與弓長普渡收圓，前後的真情語一一說盡，望我的原佛子速求真傳，登上了金線路隨母天返 ，不惺悟墜苦海永難身翻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447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成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仙做佛要求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老母說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末後一著鮮天機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玄妙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得一指開金鎖現出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金身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老母說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天道天榜上英名高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掛地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府中鉤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脫出苦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聞道夕死可憑此一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指指出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來無價寶直返瑤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上乘一步超至簡至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凡體成聖體極樂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長春並非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是空口說真憑真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證而且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這假色身可證明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不挺夏不臭容顏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端正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此本是臭皮囊可證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不信命真靈來壇可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事真件件實豈可虛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795232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353</TotalTime>
  <Words>1164</Words>
  <Application>Microsoft Office PowerPoint</Application>
  <PresentationFormat>如螢幕大小 (16:9)</PresentationFormat>
  <Paragraphs>60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  <vt:lpstr>成仙做佛要求道悟見講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117</cp:revision>
  <dcterms:created xsi:type="dcterms:W3CDTF">2014-02-15T05:50:45Z</dcterms:created>
  <dcterms:modified xsi:type="dcterms:W3CDTF">2016-06-19T02:35:16Z</dcterms:modified>
</cp:coreProperties>
</file>