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318" r:id="rId2"/>
    <p:sldId id="335" r:id="rId3"/>
    <p:sldId id="326" r:id="rId4"/>
    <p:sldId id="325" r:id="rId5"/>
    <p:sldId id="324" r:id="rId6"/>
    <p:sldId id="323" r:id="rId7"/>
    <p:sldId id="322" r:id="rId8"/>
    <p:sldId id="321" r:id="rId9"/>
    <p:sldId id="320" r:id="rId10"/>
    <p:sldId id="319" r:id="rId11"/>
    <p:sldId id="331" r:id="rId12"/>
    <p:sldId id="317" r:id="rId13"/>
    <p:sldId id="330" r:id="rId14"/>
    <p:sldId id="329" r:id="rId15"/>
    <p:sldId id="336" r:id="rId16"/>
    <p:sldId id="304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2018/10/20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2018/10/20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2018/10/20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345mp3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感應再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大難解脫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王鳳儀錄第六章 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為父守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墳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慈悲不殺生，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從此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我住在石板上，牠住在石板下，我們就成為鄰居了，奇怪的是冬天，不論外邊怎樣冷，我的窩棚裏面，總是煖煖的，一點也不冷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每逢把飯送到時，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我先在墳上供一供才吃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。冬天供後的飯菜都冰涼了，也沒吃出病來，身子反倒好了。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人想做一宗好事，也不容易。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我當初若是立不住志，這一條長蟲就把我嚇跑了。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我的個性就是這樣，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越遇困難，越往前進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，絕不退縮，所以才能做成一宗事，就成一條道。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6885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感應再大難解脫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十、憐恤堂嫂成全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七年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後，因我辦「善德當舖」失敗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，負債太多，怕連累他們，才叫他們自立門戶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想起來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為人便是為己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，若是沒有她們母子幫我營家，我也成不了道，我妻也不能成個白老師，國華又怎能當校長呢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先天人為人不為己，所以成人、成己，後天人為己不為人，所以才累自己。</a:t>
            </a:r>
          </a:p>
        </p:txBody>
      </p:sp>
    </p:spTree>
    <p:extLst>
      <p:ext uri="{BB962C8B-B14F-4D97-AF65-F5344CB8AC3E}">
        <p14:creationId xmlns:p14="http://schemas.microsoft.com/office/powerpoint/2010/main" val="268889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感應再大難解脫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十一、教導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媳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想教別人，先要能容人，才會有效。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我為教我的兒媳婦，先立志容她三年。在這三年裏，未曾說過她一句不是，等到她佩服了我，才教她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我兒媳婦，自從過門，就不愛講話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，對她婆婆，向來沒叫過媽，婆媳兩人不和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後來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媳婦不但會勸人，還學會了講病。</a:t>
            </a:r>
          </a:p>
        </p:txBody>
      </p:sp>
    </p:spTree>
    <p:extLst>
      <p:ext uri="{BB962C8B-B14F-4D97-AF65-F5344CB8AC3E}">
        <p14:creationId xmlns:p14="http://schemas.microsoft.com/office/powerpoint/2010/main" val="3459575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感應再大難解脫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、渡妻開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她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是看媳婦愚化賢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，方動心，我又用義氣助她，她才下了決心悟道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後來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她們婆媳，能幫助我給人講病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，有時侯遠處人，請我去講病，多虧有我妻住在墳寮代守，才能離開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她倆這一變，鄰村的風俗就馬上都變了，有分家多年的又合和。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78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感應再大難解脫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、勸李子和盡悌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李子和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是我的表弟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，來到墳寮問我說：「二哥！你看我這個目不識丁，挖煤的煤黑子，能求道麼？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說：「道是人人固有的。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誰肯行，誰就得道，誰做誰有德，只要汝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能信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、肯聽話、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，就能得道。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李子和聽我的話，三次讓產，把悌道算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盡了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331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感應再大難解脫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、守墳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圓滿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我妻說：「我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裡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守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墳期滿，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已不能在家生活了。我需要出外勸化世人，也盼望妳們婆媳倆，能立志化世。」她不同意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我實在告訴妳們吧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！我是從佛國來的，我要做佛國的事，妳們不贊成我出外勸化，我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就要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回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國去了，還吃飯做什麼？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」她們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說：「好了，我們聽汝的話就是，你吃飯吧！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守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墳期滿，我就遊走各地，專以度世化人為天職了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882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感應再大難解脫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</a:t>
            </a: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行善不夠要求道</a:t>
            </a:r>
            <a:endParaRPr lang="en-US" altLang="zh-TW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王鳳儀說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歸空到氣天玉旨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傳旨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敕封我一世苦慈善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大仙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我跪求身不起眼中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落淚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我言說我枉行一世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心田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此時下我求道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談何容易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不得受明師點亦是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枉然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非有那南極祖壽星之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命准許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我有人救方能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歸還</a:t>
            </a:r>
            <a:endParaRPr lang="en-US" altLang="zh-TW" sz="32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此一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件莫心存速助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勝過我苦修了一世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之間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修一世不知道生死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門戶不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知性居何處怎能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歸天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我樹桐還盼望齊求真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道亦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不枉我苦批言講一番</a:t>
            </a:r>
            <a:endParaRPr lang="en-US" altLang="zh-TW" sz="32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2260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@gmail.com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網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感應再大難解脫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二、守靈了三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界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立志要效法楊一守墳。</a:t>
            </a:r>
            <a:endParaRPr lang="en-US" altLang="zh-TW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於是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我便立志，要守會講病，什麼藥也不用，叫病人立刻好病，那該有多麼俏皮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〈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美好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〉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沒想到，我守到一百天，真的守靈了三界。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不只明白了性理療病，還得著了封神榜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若不然我怎敢說我是造佛的祖師呢？</a:t>
            </a:r>
            <a:endParaRPr lang="en-US" altLang="zh-TW" sz="32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6283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感應再大難解脫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三、知人</a:t>
            </a:r>
            <a:r>
              <a:rPr lang="zh-TW" altLang="en-US" sz="35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</a:t>
            </a:r>
            <a:endParaRPr lang="en-US" altLang="zh-TW" sz="35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孩子不出十天就會死了！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曲老太太問：「為什麼呢？」我說：「因為你們家裡的倫常道行顛倒，婆婆做了媳婦，媳婦做了婆婆。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我說：「本應鬧她三年，這孩子才會死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，我為了可憐妳們婆媳，才說破了，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妳回去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告訴妳兒媳婦，今後一定要守媳婦本份，孝敬老人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鄰近各鄉村的人，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聽見這宗事以後，凡是年輕的女人，就都注意盡孝了。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9279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感應再大難解脫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四、降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諭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說：「我給你降一篇諭吧！ 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天有好生之德，地有養育之恩，神有度人之意，人有救苦之心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這是天、地、神、人四句冠頂詩，天德、地恩、神歡、人來欽。」他奇怪的說：「你怎會作這麼好的詩呢？」我說：「六萬四千八百年的事，我都知道，這一點小事，是張口就來！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人們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在老人活的時侯，不知道盡孝，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一旦老人死了，才想起來哭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。大家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都是習而不察，不知道抱住自己的本份去盡道，一味在別人身上找是非，所以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才誤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了自己成聖成佛。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448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感應再大難解脫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、神諭</a:t>
            </a:r>
            <a:r>
              <a:rPr lang="zh-TW" altLang="en-US" sz="3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嘉獎</a:t>
            </a:r>
            <a:endParaRPr lang="en-US" altLang="zh-TW" sz="38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守墳時，病緣大開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，來求我講病的人，一天比一天增多。大家子宣講堂，神壇降諭，賜冠頂詩一首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</a:t>
            </a:r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曰</a:t>
            </a:r>
            <a:r>
              <a:rPr lang="zh-TW" altLang="en-US" sz="3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8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樹德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立功在此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                桐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焦何慮少音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知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鳳兮致慨深悲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憫                     儀表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群倫爾勿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辭</a:t>
            </a:r>
            <a:endParaRPr lang="en-US" altLang="zh-TW" sz="3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自奉到神諭嘉獎以後，受了極大的感動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，老佛爺稱讚我「儀表群倫」責任重大。我就更加注意，研究倫常之道了，人若想得道，就必定切切實實去實行才好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924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感應再大難解脫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六、給嬸娘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合家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王姓族中，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誰家盡了倫常道，就得發展，誰家違背了人倫道，就受了罪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兩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個弟弟跪下懇求合夥，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我便從傍說：「大嫂本想盡孝，都是你們的罪過。」兩個弟弟都流淚悔過，大嫂也轉過臉來，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流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著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，把弟弟扶起來，相對痛哭，然後一同到嬸娘屋裡去，一齊跪下悔過，嬸娘也被感動的痛哭流涕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從此以後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，閤家言歸於好，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俗語說：「人有瀰天大罪，一悔便消。」這話實在不錯。</a:t>
            </a:r>
          </a:p>
        </p:txBody>
      </p:sp>
    </p:spTree>
    <p:extLst>
      <p:ext uri="{BB962C8B-B14F-4D97-AF65-F5344CB8AC3E}">
        <p14:creationId xmlns:p14="http://schemas.microsoft.com/office/powerpoint/2010/main" val="146793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感應再大難解脫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七、給姑母講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病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姑姑和她的兒媳婦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，雖只分東西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住，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因為婆媳不合，向來不互相問話，所以兒媳害了大肚子病，她還一點也不知道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表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嫂從東屋過來，雙膝跪下，流著眼淚悔過。從此婆媳和好，表嫂病也好了。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可見悔過是「治病妙法」、是「造命要訣」、是「回天大路」。</a:t>
            </a:r>
          </a:p>
        </p:txBody>
      </p:sp>
    </p:spTree>
    <p:extLst>
      <p:ext uri="{BB962C8B-B14F-4D97-AF65-F5344CB8AC3E}">
        <p14:creationId xmlns:p14="http://schemas.microsoft.com/office/powerpoint/2010/main" val="183578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感應再大難解脫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2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八、感化</a:t>
            </a:r>
            <a:r>
              <a:rPr lang="zh-TW" altLang="en-US" sz="2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宗族</a:t>
            </a:r>
            <a:endParaRPr lang="en-US" altLang="zh-TW" sz="28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2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說：「我沒有辦法，我們王姓的祖先有靈，會為人戒大煙，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妳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若想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戒掉，就要到同姓的每家，誠心誠意對各家的祖先磕頭，還要悔過說：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我是個不孝子孫，不知愛護身體，抽了大煙，有辱祖德，從今以後，痛改前非，立身行道，好揚名顯親。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說完這些話後，再磕頭懇求祖宗保護妳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2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磕了七天，</a:t>
            </a:r>
            <a:r>
              <a:rPr lang="zh-TW" altLang="en-US" sz="2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果</a:t>
            </a:r>
            <a:r>
              <a:rPr lang="zh-TW" altLang="en-US" sz="2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</a:t>
            </a:r>
            <a:r>
              <a:rPr lang="zh-TW" altLang="en-US" sz="2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</a:t>
            </a:r>
            <a:r>
              <a:rPr lang="zh-TW" altLang="en-US" sz="2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鴉片煙戒好了</a:t>
            </a:r>
            <a:r>
              <a:rPr lang="zh-TW" altLang="en-US" sz="28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我們同宗的一些年輕的媳婦們，看到老太太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，把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大煙戒掉了，都受到了感動，大家自動孝敬祖先和雙親。</a:t>
            </a:r>
          </a:p>
        </p:txBody>
      </p:sp>
    </p:spTree>
    <p:extLst>
      <p:ext uri="{BB962C8B-B14F-4D97-AF65-F5344CB8AC3E}">
        <p14:creationId xmlns:p14="http://schemas.microsoft.com/office/powerpoint/2010/main" val="389876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感應再大難解脫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九、上天助善罰</a:t>
            </a: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惡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七小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斗米，供如此多的人吃，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從春天吃到秋天，缸裏的米都不見少，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是神奇的米缸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我講病的人，到處替我宣揚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，說我不但講病不要錢，還給人白吃，一傳十，十傳百；他們是為我頌揚，那裡知道，反給我招來了麻煩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土匪要搶反遭滅亡。</a:t>
            </a:r>
            <a:endParaRPr lang="en-US" altLang="zh-TW" sz="32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現在三期末劫，不怕人有無邊罪孽，只有一悔罪便消啊！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159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2500</TotalTime>
  <Words>1693</Words>
  <Application>Microsoft Office PowerPoint</Application>
  <PresentationFormat>如螢幕大小 (16:9)</PresentationFormat>
  <Paragraphs>84</Paragraphs>
  <Slides>16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感應再大難解脫 悟見講</vt:lpstr>
      <vt:lpstr>感應再大難解脫 悟見講</vt:lpstr>
      <vt:lpstr>感應再大難解脫 悟見講</vt:lpstr>
      <vt:lpstr>感應再大難解脫 悟見講</vt:lpstr>
      <vt:lpstr>感應再大難解脫 悟見講</vt:lpstr>
      <vt:lpstr>感應再大難解脫 悟見講</vt:lpstr>
      <vt:lpstr>感應再大難解脫 悟見講</vt:lpstr>
      <vt:lpstr>感應再大難解脫 悟見講</vt:lpstr>
      <vt:lpstr>感應再大難解脫 悟見講</vt:lpstr>
      <vt:lpstr>感應再大難解脫 悟見講</vt:lpstr>
      <vt:lpstr>感應再大難解脫 悟見講</vt:lpstr>
      <vt:lpstr>感應再大難解脫 悟見講</vt:lpstr>
      <vt:lpstr>感應再大難解脫 悟見講</vt:lpstr>
      <vt:lpstr>感應再大難解脫 悟見講</vt:lpstr>
      <vt:lpstr>感應再大難解脫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441</cp:revision>
  <dcterms:created xsi:type="dcterms:W3CDTF">2014-02-15T05:50:45Z</dcterms:created>
  <dcterms:modified xsi:type="dcterms:W3CDTF">2018-10-20T08:01:01Z</dcterms:modified>
  <cp:contentStatus/>
</cp:coreProperties>
</file>