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2649" autoAdjust="0"/>
  </p:normalViewPr>
  <p:slideViewPr>
    <p:cSldViewPr>
      <p:cViewPr varScale="1">
        <p:scale>
          <a:sx n="74" d="100"/>
          <a:sy n="74" d="100"/>
        </p:scale>
        <p:origin x="590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、六祖求道而悟道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惠能三更入室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，祖以袈裟遮圍不令人見，為說金剛經，至「應無所住而生其心」，惠能言下大悟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啟祖言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期自性本自清淨！何期自性本不生滅！何期自性本自具足！何期自性本無動搖！何期自性能生萬法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97370" y="15129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十、福報難救性命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祖一日喚諸門人總來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：「吾向汝說，世人生死事大，汝等終日只求福田，不求出離苦海，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自性若迷，福何可救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95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十一、智慧足也要求道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壇經記載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祖潛至碓坊，見能腰石舂米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。語曰：「求道之人，為法忘軀，當如是乎！」乃問曰：「米熟也未？」惠能曰：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「米熟久矣，猶欠篩在。」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二、求道才能見性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師復告眾曰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：善知識，菩提般若之智，世人本自有之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緣心迷，不能自悟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。須假大善知識示導見性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1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三、求道才能返故鄉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真太陽，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了結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返故鄉。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飄飄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在天堂，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終日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煉神光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78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四、人人都可成佛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：「惟求作佛，不求餘物。」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五祖又言：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「汝是嶺南人，又是獦獠，若為堪作佛？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「人雖有南北，佛性本無南北。」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六祖又説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當知愚人智人，佛性本無差別。只緣迷悟不同，所以有愚有智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24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五、求道才能識本心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「用自真如性，以智慧觀照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，於一切法不取不捨，即是見性成佛道。」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若起正直般若觀照，一剎那間，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妄念俱滅，若識自性，一悟即至佛地。」又說：「善知識，智慧觀照，內外明徹，若識本心，即名解脫。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六、不求道落在福德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韋公曰：「弟子聞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達摩初化梁武帝，帝問云：「朕一生造寺度僧，布施設齋，有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何功德？」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摩曰：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實無功德。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0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七、福德不是功德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即曰：「實無功德，勿疑先聖之言，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武帝心邪，不知正法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，造寺度僧，布施設齋，名為求福，不可將福便為功德，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功德在法身中，不在修福。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72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八、教外別傳在眼藏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教外別傳在眼藏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皈依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自性顯奇功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明心見性真明路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指人心返故宮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屏息諸緣點妙玄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禪宗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要義洩真詮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平心行直修功德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理歸真脫苦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77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想解脫就要求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九、不求道無法成佛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壇經記載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知悟本性，謂惠能曰：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「不識本心，學法無益。若識自本心，見自本性，即名丈夫．天人師．佛。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大師告衆曰：善知識！菩提自性，本來清淨，但用此心，直了成佛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71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2390</TotalTime>
  <Words>789</Words>
  <Application>Microsoft Office PowerPoint</Application>
  <PresentationFormat>如螢幕大小 (16:9)</PresentationFormat>
  <Paragraphs>59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想解脫就要求道 悟見講</vt:lpstr>
      <vt:lpstr>想解脫就要求道 悟見講</vt:lpstr>
      <vt:lpstr>想解脫就要求道 悟見講</vt:lpstr>
      <vt:lpstr>想解脫就要求道 悟見講</vt:lpstr>
      <vt:lpstr>想解脫就要求道 悟見講</vt:lpstr>
      <vt:lpstr>想解脫就要求道 悟見講</vt:lpstr>
      <vt:lpstr>想解脫就要求道 悟見講</vt:lpstr>
      <vt:lpstr>想解脫就要求道 悟見講</vt:lpstr>
      <vt:lpstr>想解脫就要求道 悟見講</vt:lpstr>
      <vt:lpstr>想解脫就要求道 悟見講</vt:lpstr>
      <vt:lpstr>想解脫就要求道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493</cp:revision>
  <dcterms:created xsi:type="dcterms:W3CDTF">2014-02-15T05:50:45Z</dcterms:created>
  <dcterms:modified xsi:type="dcterms:W3CDTF">2019-02-04T06:35:32Z</dcterms:modified>
  <cp:contentStatus/>
</cp:coreProperties>
</file>