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27" r:id="rId2"/>
    <p:sldId id="328" r:id="rId3"/>
    <p:sldId id="335" r:id="rId4"/>
    <p:sldId id="334" r:id="rId5"/>
    <p:sldId id="333" r:id="rId6"/>
    <p:sldId id="332" r:id="rId7"/>
    <p:sldId id="331" r:id="rId8"/>
    <p:sldId id="330" r:id="rId9"/>
    <p:sldId id="329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、真機妙寶今洩塵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真機妙寶今洩塵 亙古何嘗有此辰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昔日釋迦天盤掌 紅陽應運稱世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繼往開來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單傳授 妙道相傳二八人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達摩東來道暗轉 神光斷臂點谷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二、世人不知天命意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道非常道時更轉 名非常名不二門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慧能承接為六祖 道統由此傳俗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不知天命意 認定道尚在僧門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心法乃是心心印 那有傳在紙上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1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三、一十八代乃子系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唉歎一般緇黃輩 尚在經典真法尋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上乘大法無形象 心印妙寶自明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傳火宅時已久 時也運也傳庶民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一十八代乃子系 奉天承運救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18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四、明師一指脫輪廻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大開文運三曹渡 上渡神祇並星辰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中渡云云眾生等 下渡幽冥之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門萬教無天命 三曹普渡誰敢雲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能超五行與閻君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62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五、雙林樹下明自性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神道設教非人力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借人力化乾坤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有緣聞風等道岸 登堂入室稱智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得後修再研究 內外雙修參真蘊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雙林樹下明自性 昂藏丈六是金身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04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六、三教妙理同一根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外觀其形已無形 內觀其心已無心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遠觀無為至寂靜 空中妙有玄奧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佛教人飛四相 三心掃滅化煙雲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三教言語雖有異 內中妙理同一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3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七、今值白陽彌勒尊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紅陽末運了道去 今值白陽彌勒尊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在家修來出世法 非同左道與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哉世人迷太甚 視作天道是虛文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壇下賢士速打點 得道立德建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8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八、要明天道至尊貴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要明天道至尊貴 非時不降白陽臨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成佛作祖有此作 希聖希賢在自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稀有誠者語 韶華不再莫錯辰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能修煉處速修煉 能行功處速渡人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884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惠能大師勸求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九、不覓桃源怎藏身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只因三期劫難重 人命草菅太傷心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不久大地又將變 不覓桃源怎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藏身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識時務者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速回首 勿再執迷再沉淪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不信且往日後看 有朝一日劫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一段俚俗語 望眾勿作耳旁蘊</a:t>
            </a:r>
          </a:p>
        </p:txBody>
      </p:sp>
    </p:spTree>
    <p:extLst>
      <p:ext uri="{BB962C8B-B14F-4D97-AF65-F5344CB8AC3E}">
        <p14:creationId xmlns:p14="http://schemas.microsoft.com/office/powerpoint/2010/main" val="376440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2338</TotalTime>
  <Words>320</Words>
  <Application>Microsoft Office PowerPoint</Application>
  <PresentationFormat>如螢幕大小 (16:9)</PresentationFormat>
  <Paragraphs>52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惠能大師勸求道  悟見講</vt:lpstr>
      <vt:lpstr>惠能大師勸求道  悟見講</vt:lpstr>
      <vt:lpstr>惠能大師勸求道  悟見講</vt:lpstr>
      <vt:lpstr>惠能大師勸求道  悟見講</vt:lpstr>
      <vt:lpstr>惠能大師勸求道  悟見講</vt:lpstr>
      <vt:lpstr>惠能大師勸求道  悟見講</vt:lpstr>
      <vt:lpstr>惠能大師勸求道  悟見講</vt:lpstr>
      <vt:lpstr>惠能大師勸求道  悟見講</vt:lpstr>
      <vt:lpstr>惠能大師勸求道 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433</cp:revision>
  <dcterms:created xsi:type="dcterms:W3CDTF">2014-02-15T05:50:45Z</dcterms:created>
  <dcterms:modified xsi:type="dcterms:W3CDTF">2018-10-31T05:56:51Z</dcterms:modified>
  <cp:contentStatus/>
</cp:coreProperties>
</file>