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64" r:id="rId4"/>
    <p:sldId id="263" r:id="rId5"/>
    <p:sldId id="262" r:id="rId6"/>
    <p:sldId id="261" r:id="rId7"/>
    <p:sldId id="257" r:id="rId8"/>
    <p:sldId id="25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悟在當下的祈禱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感謝老母慈悲降道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讓兒有道可求，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讓兒有道可修可辦，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讓兒能了脫六萬年來的生死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輪迴。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感謝老母慈悲赦罪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讓兒有緣求道，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讓兒能行功立德，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讓兒能消六萬年來的冤孽債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426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悟在當下的祈禱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52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</a:t>
            </a:r>
            <a:r>
              <a:rPr lang="zh-TW" altLang="en-US" sz="5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慈悲加</a:t>
            </a:r>
            <a:r>
              <a:rPr lang="zh-TW" altLang="en-US" sz="5200" dirty="0">
                <a:solidFill>
                  <a:srgbClr val="FFC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5200" dirty="0">
                <a:ea typeface="全真細隸書" panose="02010609000101010101" pitchFamily="49" charset="-120"/>
              </a:rPr>
              <a:t>，</a:t>
            </a:r>
            <a:br>
              <a:rPr lang="zh-TW" altLang="en-US" sz="5200" dirty="0">
                <a:ea typeface="全真細隸書" panose="02010609000101010101" pitchFamily="49" charset="-120"/>
              </a:rPr>
            </a:br>
            <a:r>
              <a:rPr lang="zh-TW" altLang="en-US" sz="5200" dirty="0">
                <a:ea typeface="全真細隸書" panose="02010609000101010101" pitchFamily="49" charset="-120"/>
              </a:rPr>
              <a:t>讓兒有</a:t>
            </a:r>
            <a:r>
              <a:rPr lang="zh-TW" altLang="en-US" sz="5200" dirty="0" smtClean="0">
                <a:ea typeface="全真細隸書" panose="02010609000101010101" pitchFamily="49" charset="-120"/>
              </a:rPr>
              <a:t>智慧參</a:t>
            </a:r>
            <a:r>
              <a:rPr lang="zh-TW" altLang="en-US" sz="5200" dirty="0">
                <a:ea typeface="全真細隸書" panose="02010609000101010101" pitchFamily="49" charset="-120"/>
              </a:rPr>
              <a:t>悟道理，</a:t>
            </a:r>
            <a:br>
              <a:rPr lang="zh-TW" altLang="en-US" sz="5200" dirty="0">
                <a:ea typeface="全真細隸書" panose="02010609000101010101" pitchFamily="49" charset="-120"/>
              </a:rPr>
            </a:br>
            <a:r>
              <a:rPr lang="zh-TW" altLang="en-US" sz="5200" dirty="0">
                <a:ea typeface="全真細隸書" panose="02010609000101010101" pitchFamily="49" charset="-120"/>
              </a:rPr>
              <a:t>讓兒知道大道的寶貴，</a:t>
            </a:r>
            <a:br>
              <a:rPr lang="zh-TW" altLang="en-US" sz="5200" dirty="0">
                <a:ea typeface="全真細隸書" panose="02010609000101010101" pitchFamily="49" charset="-120"/>
              </a:rPr>
            </a:br>
            <a:r>
              <a:rPr lang="zh-TW" altLang="en-US" sz="5200" dirty="0">
                <a:ea typeface="全真細隸書" panose="02010609000101010101" pitchFamily="49" charset="-120"/>
              </a:rPr>
              <a:t>讓</a:t>
            </a:r>
            <a:r>
              <a:rPr lang="zh-TW" altLang="en-US" sz="5200" dirty="0" smtClean="0">
                <a:ea typeface="全真細隸書" panose="02010609000101010101" pitchFamily="49" charset="-120"/>
              </a:rPr>
              <a:t>兒努力</a:t>
            </a:r>
            <a:r>
              <a:rPr lang="zh-TW" altLang="en-US" sz="5200" dirty="0">
                <a:ea typeface="全真細隸書" panose="02010609000101010101" pitchFamily="49" charset="-120"/>
              </a:rPr>
              <a:t>的修道辦</a:t>
            </a:r>
            <a:r>
              <a:rPr lang="zh-TW" altLang="en-US" sz="5200" dirty="0" smtClean="0">
                <a:ea typeface="全真細隸書" panose="02010609000101010101" pitchFamily="49" charset="-120"/>
              </a:rPr>
              <a:t>道。</a:t>
            </a:r>
            <a:endParaRPr lang="zh-TW" altLang="en-US" sz="5200" dirty="0">
              <a:ea typeface="全真細隸書" panose="02010609000101010101" pitchFamily="49" charset="-120"/>
            </a:endParaRPr>
          </a:p>
          <a:p>
            <a:r>
              <a:rPr lang="zh-TW" altLang="en-US" sz="52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求老母慈悲賜給兒堅強的毅力</a:t>
            </a:r>
            <a:r>
              <a:rPr lang="zh-TW" altLang="en-US" sz="5200" dirty="0" smtClean="0">
                <a:ea typeface="全真細隸書" panose="02010609000101010101" pitchFamily="49" charset="-120"/>
              </a:rPr>
              <a:t>，               讓</a:t>
            </a:r>
            <a:r>
              <a:rPr lang="zh-TW" altLang="en-US" sz="5200" dirty="0">
                <a:ea typeface="全真細隸書" panose="02010609000101010101" pitchFamily="49" charset="-120"/>
              </a:rPr>
              <a:t>兒在修道考驗中能百考不退</a:t>
            </a:r>
            <a:r>
              <a:rPr lang="zh-TW" altLang="en-US" sz="5200" dirty="0" smtClean="0">
                <a:ea typeface="全真細隸書" panose="02010609000101010101" pitchFamily="49" charset="-120"/>
              </a:rPr>
              <a:t>，                 讓兒繼續</a:t>
            </a:r>
            <a:r>
              <a:rPr lang="zh-TW" altLang="en-US" sz="5200" dirty="0">
                <a:ea typeface="全真細隸書" panose="02010609000101010101" pitchFamily="49" charset="-120"/>
              </a:rPr>
              <a:t>的修道辦道</a:t>
            </a:r>
            <a:r>
              <a:rPr lang="zh-TW" altLang="en-US" sz="5200" dirty="0" smtClean="0">
                <a:ea typeface="全真細隸書" panose="02010609000101010101" pitchFamily="49" charset="-120"/>
              </a:rPr>
              <a:t>，讓</a:t>
            </a:r>
            <a:r>
              <a:rPr lang="zh-TW" altLang="en-US" sz="5200" dirty="0">
                <a:ea typeface="全真細隸書" panose="02010609000101010101" pitchFamily="49" charset="-120"/>
              </a:rPr>
              <a:t>兒能在考驗中一一</a:t>
            </a:r>
            <a:r>
              <a:rPr lang="zh-TW" altLang="en-US" sz="5200" dirty="0" smtClean="0">
                <a:ea typeface="全真細隸書" panose="02010609000101010101" pitchFamily="49" charset="-120"/>
              </a:rPr>
              <a:t>過關。</a:t>
            </a:r>
            <a:endParaRPr lang="zh-TW" altLang="en-US" sz="5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悟在當下的祈禱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求老母慈悲加兒智慧，</a:t>
            </a:r>
            <a:b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讓兒能智慧通達，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讓兒能渡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化眾生</a:t>
            </a:r>
            <a:r>
              <a:rPr lang="zh-TW" altLang="en-US" sz="4000" dirty="0">
                <a:ea typeface="全真細隸書" panose="02010609000101010101" pitchFamily="49" charset="-120"/>
              </a:rPr>
              <a:t>一切無礙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引導眾生來</a:t>
            </a:r>
            <a:r>
              <a:rPr lang="zh-TW" altLang="en-US" sz="4000" dirty="0">
                <a:ea typeface="全真細隸書" panose="02010609000101010101" pitchFamily="49" charset="-120"/>
              </a:rPr>
              <a:t>求道修道，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求老母慈悲加靈加智慧，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讓兒能引導親朋好友來求道，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讓兒有能力去渡化衆生，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讓兒有能力去代天宣化，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998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悟在當下的祈禱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求老母慈悲給兒加智慧，</a:t>
            </a:r>
            <a:b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讓兒能看破人生來修道辦道，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讓兒能除去一切的私慾，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讓兒不要再有貪嗔痴的念頭，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求老母慈悲加兒智慧，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讓兒知道知福惜福，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讓兒能放下一切牽纏，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讓兒不再執著形相修持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676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悟在當下的祈禱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求老母慈悲加靈加智慧，</a:t>
            </a:r>
            <a:b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讓兒能知恩報恩，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讓兒能立愿了愿，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讓兒能報答天恩師德。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求老母慈悲加靈加智慧，</a:t>
            </a:r>
            <a:b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讓兒修道能承上啟下，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讓兒能做好人道，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讓兒能德性圓滿無缺失。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91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悟在當下的祈禱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求老母慈悲加靈加智慧，</a:t>
            </a:r>
            <a:b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兒學習</a:t>
            </a:r>
            <a:r>
              <a:rPr lang="zh-TW" altLang="en-US" sz="4000" dirty="0">
                <a:ea typeface="全真細隸書" panose="02010609000101010101" pitchFamily="49" charset="-120"/>
              </a:rPr>
              <a:t>謙下不愩高，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視</a:t>
            </a:r>
            <a:r>
              <a:rPr lang="zh-TW" altLang="en-US" sz="4000" dirty="0">
                <a:ea typeface="全真細隸書" panose="02010609000101010101" pitchFamily="49" charset="-120"/>
              </a:rPr>
              <a:t>眾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生</a:t>
            </a:r>
            <a:r>
              <a:rPr lang="zh-TW" altLang="en-US" sz="4000" dirty="0">
                <a:ea typeface="全真細隸書" panose="02010609000101010101" pitchFamily="49" charset="-120"/>
              </a:rPr>
              <a:t>平等，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讓兒能慈悲的去渡化衆生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求老母大慈大悲</a:t>
            </a:r>
            <a:r>
              <a:rPr lang="zh-TW" altLang="en-US" sz="4000" dirty="0">
                <a:ea typeface="全真細隸書" panose="02010609000101010101" pitchFamily="49" charset="-120"/>
              </a:rPr>
              <a:t>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赦勉三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曹眾生</a:t>
            </a:r>
            <a:r>
              <a:rPr lang="zh-TW" altLang="en-US" sz="4000" dirty="0">
                <a:ea typeface="全真細隸書" panose="02010609000101010101" pitchFamily="49" charset="-120"/>
              </a:rPr>
              <a:t>的罪，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所有</a:t>
            </a:r>
            <a:r>
              <a:rPr lang="zh-TW" altLang="en-US" sz="4000" dirty="0">
                <a:ea typeface="全真細隸書" panose="02010609000101010101" pitchFamily="49" charset="-120"/>
              </a:rPr>
              <a:t>眾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生</a:t>
            </a:r>
            <a:r>
              <a:rPr lang="zh-TW" altLang="en-US" sz="4000" dirty="0">
                <a:ea typeface="全真細隸書" panose="02010609000101010101" pitchFamily="49" charset="-120"/>
              </a:rPr>
              <a:t>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都有求道、修道、辨道的機緣。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69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悟在當下的祈禱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求老母大慈大悲</a:t>
            </a:r>
            <a:r>
              <a:rPr lang="zh-TW" altLang="en-US" sz="4000" dirty="0">
                <a:ea typeface="全真細隸書" panose="02010609000101010101" pitchFamily="49" charset="-120"/>
              </a:rPr>
              <a:t>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 smtClean="0">
                <a:ea typeface="全真細隸書" panose="02010609000101010101" pitchFamily="49" charset="-120"/>
              </a:rPr>
              <a:t>赦免眾生</a:t>
            </a:r>
            <a:r>
              <a:rPr lang="zh-TW" altLang="en-US" sz="4000" dirty="0">
                <a:ea typeface="全真細隸書" panose="02010609000101010101" pitchFamily="49" charset="-120"/>
              </a:rPr>
              <a:t>的罪，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讓這世界能平平安安，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讓這世界不要再有刼難痛苦。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求老母大慈大悲，</a:t>
            </a:r>
            <a:b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能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災劫緩</a:t>
            </a:r>
            <a:r>
              <a:rPr lang="zh-TW" altLang="en-US" sz="4000" dirty="0">
                <a:ea typeface="全真細隸書" panose="02010609000101010101" pitchFamily="49" charset="-120"/>
              </a:rPr>
              <a:t>降，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能息災息考，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能延長我們修辦道的歲月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019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悟在當下的祈禱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求老母大慈大悲</a:t>
            </a:r>
            <a:r>
              <a:rPr lang="zh-TW" altLang="en-US" sz="4000" dirty="0">
                <a:ea typeface="全真細隸書" panose="02010609000101010101" pitchFamily="49" charset="-120"/>
              </a:rPr>
              <a:t>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 smtClean="0">
                <a:ea typeface="全真細隸書" panose="02010609000101010101" pitchFamily="49" charset="-120"/>
              </a:rPr>
              <a:t>讓眾生人</a:t>
            </a:r>
            <a:r>
              <a:rPr lang="zh-TW" altLang="en-US" sz="4000" dirty="0">
                <a:ea typeface="全真細隸書" panose="02010609000101010101" pitchFamily="49" charset="-120"/>
              </a:rPr>
              <a:t>人求道修道辦道，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讓這世界一道同風，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讓人間淨土早日來臨。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感恩老母感恩再感恩，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感恩老母降道救衆生，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感恩老母救兒性命脫離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輪迴之</a:t>
            </a:r>
            <a:r>
              <a:rPr lang="zh-TW" altLang="en-US" sz="4000" dirty="0">
                <a:ea typeface="全真細隸書" panose="02010609000101010101" pitchFamily="49" charset="-120"/>
              </a:rPr>
              <a:t>苦，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感恩老母救兒九玄七祖超生死。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46616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</TotalTime>
  <Words>123</Words>
  <Application>Microsoft Office PowerPoint</Application>
  <PresentationFormat>如螢幕大小 (16:9)</PresentationFormat>
  <Paragraphs>25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全真細隸書</vt:lpstr>
      <vt:lpstr>微軟正黑體</vt:lpstr>
      <vt:lpstr>Arial</vt:lpstr>
      <vt:lpstr>Wingdings 2</vt:lpstr>
      <vt:lpstr>科技</vt:lpstr>
      <vt:lpstr>悟在當下的祈禱悟見講                  </vt:lpstr>
      <vt:lpstr>悟在當下的祈禱悟見講                  </vt:lpstr>
      <vt:lpstr>悟在當下的祈禱悟見講                  </vt:lpstr>
      <vt:lpstr>悟在當下的祈禱悟見講                  </vt:lpstr>
      <vt:lpstr>悟在當下的祈禱悟見講                  </vt:lpstr>
      <vt:lpstr>悟在當下的祈禱悟見講                  </vt:lpstr>
      <vt:lpstr>悟在當下的祈禱悟見講                  </vt:lpstr>
      <vt:lpstr>悟在當下的祈禱悟見講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94</cp:revision>
  <dcterms:created xsi:type="dcterms:W3CDTF">2014-02-15T05:50:45Z</dcterms:created>
  <dcterms:modified xsi:type="dcterms:W3CDTF">2016-05-16T05:00:23Z</dcterms:modified>
</cp:coreProperties>
</file>