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96" r:id="rId2"/>
    <p:sldId id="297" r:id="rId3"/>
    <p:sldId id="306" r:id="rId4"/>
    <p:sldId id="305" r:id="rId5"/>
    <p:sldId id="304" r:id="rId6"/>
    <p:sldId id="303" r:id="rId7"/>
    <p:sldId id="307" r:id="rId8"/>
    <p:sldId id="302" r:id="rId9"/>
    <p:sldId id="301" r:id="rId10"/>
    <p:sldId id="299" r:id="rId11"/>
    <p:sldId id="298" r:id="rId12"/>
    <p:sldId id="30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2017/10/18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、天道是性理真傳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道統真傳：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道統真傳，就是歷代的祖師，奉承天命，來傳上天之道。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心法真傳：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指人心，見性成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佛之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天命真傳：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天命真傳，就是真正領受上天老母之命，為一代明師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佛的授記勿輕視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古聖先賢們的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修養，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從根本修，起心動念是根本，明師指點的就是這個根本。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小看玄關一指，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這一指點是名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授記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，是指點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大家，找到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自己的真主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人，本來面目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點開生死竅門，所以不可輕視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5657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不求道難成仙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稽查古今仙佛聖賢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，無有不求明師而成之者也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欲求超生了死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，修道會真者，豈有不盡心訪求明師點化，而行善立德者乎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658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不求道難成仙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運三陽開泰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，真宗普降，有者不識天時，固執不通，不求明師點化，而盲修瞎煉，真諦無以參，性命無以立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在世福德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，雖然多如恆沙之數，因不能明心見性故，亦只能享受天界、人間福德。或三界神祇而已。</a:t>
            </a:r>
          </a:p>
        </p:txBody>
      </p:sp>
    </p:spTree>
    <p:extLst>
      <p:ext uri="{BB962C8B-B14F-4D97-AF65-F5344CB8AC3E}">
        <p14:creationId xmlns:p14="http://schemas.microsoft.com/office/powerpoint/2010/main" val="249544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二、天道三寶是真傳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求道就是拜明師求大道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，接受明師一指，求得天道三寶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當代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濟公活佛、月慧菩薩。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天道三寶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第一寶：玄關竅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第二寶：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口訣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第三寶：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合同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7831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三、欲成佛道要求道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 須菩提説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爾時，須菩提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，聞說是經，深解義趣，涕淚悲泣，而白佛言：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希有！世尊。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佛說如是甚深經典，我從昔來，所得慧眼，未曾得聞如是之經。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世尊！若復有人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，得聞是經，信心清淨，即生實相。當知是人，成就第一希有功德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044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四、佛陀的印証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金剛經上佛陀説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復次，須菩提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！隨說是經，乃至四句偈等，當知此處，一切世間、天、人、阿修羅，皆應供養，如佛塔廟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。何況有人，盡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能受持讀誦。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須菩提！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當知是人，成就最上第一希有之法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547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五、佛陀再度印証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金剛經上佛陀說：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須菩提！當來之世，若有善男子、善女人，能於此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經，受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持讀誦，則為如來以佛智慧，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悉知是人，悉見是人，皆得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成就，無量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無邊功德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76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六、聖人求道的見証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伏羲氏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皇帝，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曾經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拜過二十三位師，最後拜明師鬱華子而求道。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軒轅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黃帝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，曾經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拜過七十二位師，最後拜明師廣成子而求道。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太上老君，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曾經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拜過八位師，最後拜明師鴻鈞子而求道。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曾經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拜過六位師，最後拜明師老子而求道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7576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六、聖人求道的見証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曾經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拜過五位師，最後拜明師燃燈古佛而求道。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基督教教主：耶穌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，拜明師施洗約翰而求道。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回教教主：穆罕默德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，在山中修行時，拜明師迦伯納而求道。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考證歷代祖師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，各個都有拜明師求道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6479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七、無極老母見証㈠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天道闡發聖脈傳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敕令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弓長辦收圓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若還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求天然渡                  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歷劫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千生身難翻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今時下運已至為母降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差彌勒與弓長普渡收圓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前後的真情語一一說盡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望我的原佛子速求真傳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登上了金線路隨母天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返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不惺悟墜苦海永難身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翻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7131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性理真傳超生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死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八、無極老母見証㈡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無極老母說：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傳末後一著鮮天機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玄妙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得一指開金鎖現出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金身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得天道天榜上英名高掛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地府中鉤了賬脫出苦輪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朝聞道夕死可憑此一指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指出來無價寶直返瑤林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上上乘一步超至簡至近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脫凡體成聖體極樂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長春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並非是空口說真憑真證而且這假色身可證明分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冬不挺夏不臭容顏端正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此本是臭皮囊可證金身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如不信命真靈來壇可證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事事真件件實豈可虛云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2683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574</TotalTime>
  <Words>877</Words>
  <Application>Microsoft Office PowerPoint</Application>
  <PresentationFormat>如螢幕大小 (16:9)</PresentationFormat>
  <Paragraphs>66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0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性理真傳超生死 悟見講</vt:lpstr>
      <vt:lpstr>性理真傳超生死 悟見講</vt:lpstr>
      <vt:lpstr>性理真傳超生死 悟見講</vt:lpstr>
      <vt:lpstr>性理真傳超生死 悟見講</vt:lpstr>
      <vt:lpstr>性理真傳超生死 悟見講</vt:lpstr>
      <vt:lpstr>性理真傳超生死 悟見講</vt:lpstr>
      <vt:lpstr>性理真傳超生死 悟見講</vt:lpstr>
      <vt:lpstr>性理真傳超生死 悟見講</vt:lpstr>
      <vt:lpstr>性理真傳超生死 悟見講</vt:lpstr>
      <vt:lpstr>性理真傳超生死 悟見講</vt:lpstr>
      <vt:lpstr>性理真傳超生死 悟見講</vt:lpstr>
      <vt:lpstr>性理真傳超生死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214</cp:revision>
  <dcterms:created xsi:type="dcterms:W3CDTF">2014-02-15T05:50:45Z</dcterms:created>
  <dcterms:modified xsi:type="dcterms:W3CDTF">2017-10-18T07:35:54Z</dcterms:modified>
  <cp:contentStatus/>
</cp:coreProperties>
</file>