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96" r:id="rId3"/>
    <p:sldId id="310" r:id="rId4"/>
    <p:sldId id="305" r:id="rId5"/>
    <p:sldId id="309" r:id="rId6"/>
    <p:sldId id="301" r:id="rId7"/>
    <p:sldId id="300" r:id="rId8"/>
    <p:sldId id="303" r:id="rId9"/>
    <p:sldId id="302" r:id="rId10"/>
    <p:sldId id="304" r:id="rId11"/>
    <p:sldId id="308" r:id="rId12"/>
    <p:sldId id="307" r:id="rId13"/>
    <p:sldId id="306" r:id="rId14"/>
    <p:sldId id="297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求道時發愿：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今天願求，發一大道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真傳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愿懺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文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虔心</a:t>
            </a:r>
            <a:r>
              <a:rPr lang="zh-TW" altLang="en-US" sz="3600" dirty="0">
                <a:ea typeface="全真細隸書" panose="02010609000101010101" pitchFamily="49" charset="-120"/>
              </a:rPr>
              <a:t>跪在明明上帝蓮下，幸受真傳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性理真傳，它的真義</a:t>
            </a:r>
            <a:r>
              <a:rPr lang="zh-TW" altLang="en-US" sz="3600" dirty="0">
                <a:ea typeface="全真細隸書" panose="02010609000101010101" pitchFamily="49" charset="-120"/>
              </a:rPr>
              <a:t>，涵蓋三大部分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道統真傳、天命真傳、心法真傳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7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地藏古佛慈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示</a:t>
            </a:r>
            <a:r>
              <a:rPr lang="en-US" altLang="zh-TW" sz="3600" dirty="0">
                <a:ea typeface="全真細隸書" panose="02010609000101010101" pitchFamily="49" charset="-120"/>
              </a:rPr>
              <a:t/>
            </a:r>
            <a:br>
              <a:rPr lang="en-US" altLang="zh-TW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維皇上帝明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命               派遣</a:t>
            </a:r>
            <a:r>
              <a:rPr lang="zh-TW" altLang="en-US" sz="3600" dirty="0">
                <a:ea typeface="全真細隸書" panose="02010609000101010101" pitchFamily="49" charset="-120"/>
              </a:rPr>
              <a:t>三佛拯救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普</a:t>
            </a:r>
            <a:r>
              <a:rPr lang="zh-TW" altLang="en-US" sz="3600" dirty="0">
                <a:ea typeface="全真細隸書" panose="02010609000101010101" pitchFamily="49" charset="-120"/>
              </a:rPr>
              <a:t>傳密寶心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印                         性</a:t>
            </a:r>
            <a:r>
              <a:rPr lang="zh-TW" altLang="en-US" sz="3600" dirty="0">
                <a:ea typeface="全真細隸書" panose="02010609000101010101" pitchFamily="49" charset="-120"/>
              </a:rPr>
              <a:t>理天道真宗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弓</a:t>
            </a:r>
            <a:r>
              <a:rPr lang="zh-TW" altLang="en-US" sz="3600" dirty="0">
                <a:ea typeface="全真細隸書" panose="02010609000101010101" pitchFamily="49" charset="-120"/>
              </a:rPr>
              <a:t>長子系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                  北辰</a:t>
            </a:r>
            <a:r>
              <a:rPr lang="zh-TW" altLang="en-US" sz="3600" dirty="0">
                <a:ea typeface="全真細隸書" panose="02010609000101010101" pitchFamily="49" charset="-120"/>
              </a:rPr>
              <a:t>皇令代承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承運</a:t>
            </a:r>
            <a:r>
              <a:rPr lang="zh-TW" altLang="en-US" sz="3600" dirty="0">
                <a:ea typeface="全真細隸書" panose="02010609000101010101" pitchFamily="49" charset="-120"/>
              </a:rPr>
              <a:t>金線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完整                         廣</a:t>
            </a:r>
            <a:r>
              <a:rPr lang="zh-TW" altLang="en-US" sz="3600" dirty="0">
                <a:ea typeface="全真細隸書" panose="02010609000101010101" pitchFamily="49" charset="-120"/>
              </a:rPr>
              <a:t>救無數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北辰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：指 白水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老人</a:t>
            </a:r>
            <a:r>
              <a:rPr lang="zh-TW" altLang="en-US" b="1" dirty="0">
                <a:solidFill>
                  <a:srgbClr val="FFFF00"/>
                </a:solidFill>
              </a:rPr>
              <a:t/>
            </a:r>
            <a:br>
              <a:rPr lang="zh-TW" altLang="en-US" b="1" dirty="0">
                <a:solidFill>
                  <a:srgbClr val="FFFF00"/>
                </a:solidFill>
              </a:rPr>
            </a:b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四、性理真傳</a:t>
            </a:r>
            <a:r>
              <a:rPr lang="en-US" altLang="zh-TW" sz="32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</a:t>
            </a:r>
            <a:r>
              <a:rPr lang="zh-TW" altLang="en-US" sz="32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心法真傳</a:t>
            </a:r>
            <a:endParaRPr lang="en-US" altLang="zh-TW" sz="3200" b="1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心法：就是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直指人心，見性成佛。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之道。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這個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心法，唯有天命明師傳授給你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天道三寶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，你才能體悟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心法眞傳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」的真實意。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沒有</a:t>
            </a:r>
            <a:r>
              <a:rPr lang="zh-TW" altLang="en-US" sz="3600" dirty="0">
                <a:ea typeface="全真細隸書" panose="02010609000101010101" pitchFamily="49" charset="-120"/>
              </a:rPr>
              <a:t>求道的人，是永遠無法體悟的，所以沒有求道的人，是無法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成就佛道的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119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140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領受心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法真傳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的人，他知道生從何處來？死將何處去？</a:t>
            </a:r>
            <a:r>
              <a:rPr lang="zh-TW" altLang="en-US" sz="3600" dirty="0">
                <a:ea typeface="全真細隸書" panose="02010609000101010101" pitchFamily="49" charset="-120"/>
              </a:rPr>
              <a:t>我們知道靈性從理天來，我們就要回理天，回理天之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門就是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身上的玄關竅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一定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要經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明師一指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打開玄關竅</a:t>
            </a:r>
            <a:r>
              <a:rPr lang="zh-TW" altLang="en-US" sz="3600" dirty="0">
                <a:ea typeface="全真細隸書" panose="02010609000101010101" pitchFamily="49" charset="-120"/>
              </a:rPr>
              <a:t>，靈性才能從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玄關竅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這個正門回理天，回理天只有這一條路，別無他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路。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沒有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求道，你的玄關竅，這個門是沒有被打開的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知道在哪裡也沒用</a:t>
            </a:r>
            <a:r>
              <a:rPr lang="zh-TW" altLang="en-US" sz="3600" dirty="0">
                <a:ea typeface="全真細隸書" panose="02010609000101010101" pitchFamily="49" charset="-120"/>
              </a:rPr>
              <a:t>，你的靈性是無法走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玄關竅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這個門出去的，也就是說，你無法回理天，得到自在解脫。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16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以上所講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道統真傳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天命真傳</a:t>
            </a:r>
            <a:r>
              <a:rPr lang="zh-TW" altLang="en-US" sz="3600" dirty="0">
                <a:ea typeface="全真細隸書" panose="02010609000101010101" pitchFamily="49" charset="-120"/>
              </a:rPr>
              <a:t>、心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法真傳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，就是性理眞傳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的真義。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修道不得真傳，就是盲修瞎煉，是無法成道的。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摸得著根成佛祖，摸不著根瞎修行。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性理真傳是修道的根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9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06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二、性理真傳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道統真傳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道統真傳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，就是歷代的祖師，奉承天命，來傳上天之道，</a:t>
            </a:r>
            <a:r>
              <a:rPr lang="zh-TW" altLang="en-US" sz="3600" dirty="0">
                <a:ea typeface="全真細隸書" panose="02010609000101010101" pitchFamily="49" charset="-120"/>
              </a:rPr>
              <a:t>這些歷代祖師的相傳，就是天道的道統，而這個道統，在這個元會裡，到我們師尊、師母止，已經是六十四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4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六十四代祖師，正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合易經八八六十四掛，掛滿之數，</a:t>
            </a:r>
            <a:r>
              <a:rPr lang="zh-TW" altLang="en-US" sz="3600" dirty="0">
                <a:ea typeface="全真細隸書" panose="02010609000101010101" pitchFamily="49" charset="-120"/>
              </a:rPr>
              <a:t>也就是說，在這元會裡面，再也沒有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祖師的傳承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，如果號稱為祖師者，都是考道的假祖師，如白陽三祖、四祖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、或代理祖師、、、等等都</a:t>
            </a:r>
            <a:r>
              <a:rPr lang="zh-TW" altLang="en-US" sz="3600" dirty="0">
                <a:ea typeface="全真細隸書" panose="02010609000101010101" pitchFamily="49" charset="-120"/>
              </a:rPr>
              <a:t>是假祖師。至於以後，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彌勒祖師開演龍華三會，這是新天地的開始，並非在祖師的傳承之內。</a:t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endParaRPr lang="zh-TW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8064896" cy="496855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釋迦摩尼佛說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400" dirty="0">
                <a:ea typeface="全真細隸書" panose="02010609000101010101" pitchFamily="49" charset="-120"/>
              </a:rPr>
              <a:t>條金線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一貫道統，</a:t>
            </a:r>
            <a:r>
              <a:rPr lang="zh-TW" altLang="en-US" sz="3400" dirty="0">
                <a:ea typeface="全真細隸書" panose="02010609000101010101" pitchFamily="49" charset="-120"/>
              </a:rPr>
              <a:t>東方西方共六十四代，日月合併光照大地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，如今</a:t>
            </a:r>
            <a:r>
              <a:rPr lang="zh-TW" altLang="en-US" sz="3400" dirty="0">
                <a:ea typeface="全真細隸書" panose="02010609000101010101" pitchFamily="49" charset="-120"/>
              </a:rPr>
              <a:t>由你們老前人</a:t>
            </a:r>
            <a:r>
              <a:rPr lang="zh-TW" altLang="en-US" sz="3400" dirty="0">
                <a:latin typeface="+mj-ea"/>
                <a:ea typeface="+mj-ea"/>
              </a:rPr>
              <a:t>（</a:t>
            </a:r>
            <a:r>
              <a:rPr lang="zh-TW" altLang="en-US" sz="3400" dirty="0">
                <a:ea typeface="全真細隸書" panose="02010609000101010101" pitchFamily="49" charset="-120"/>
              </a:rPr>
              <a:t>白水老人</a:t>
            </a:r>
            <a:r>
              <a:rPr lang="zh-TW" altLang="en-US" sz="3400" dirty="0">
                <a:latin typeface="+mj-ea"/>
                <a:ea typeface="+mj-ea"/>
              </a:rPr>
              <a:t>）</a:t>
            </a:r>
            <a:r>
              <a:rPr lang="zh-TW" altLang="en-US" sz="3400" dirty="0">
                <a:ea typeface="全真細隸書" panose="02010609000101010101" pitchFamily="49" charset="-120"/>
              </a:rPr>
              <a:t>承接共辦，大家認清楚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老師慈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示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ea typeface="全真細隸書" panose="02010609000101010101" pitchFamily="49" charset="-120"/>
              </a:rPr>
              <a:t>八八六四</a:t>
            </a:r>
            <a:r>
              <a:rPr lang="zh-TW" altLang="en-US" sz="3400" dirty="0">
                <a:ea typeface="全真細隸書" panose="02010609000101010101" pitchFamily="49" charset="-120"/>
              </a:rPr>
              <a:t>道統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滿，北辰</a:t>
            </a:r>
            <a:r>
              <a:rPr lang="zh-TW" altLang="en-US" sz="3400" dirty="0">
                <a:ea typeface="全真細隸書" panose="02010609000101010101" pitchFamily="49" charset="-120"/>
              </a:rPr>
              <a:t>代理天命薪傳，已告一段落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，將來</a:t>
            </a:r>
            <a:r>
              <a:rPr lang="zh-TW" altLang="en-US" sz="3400" dirty="0">
                <a:ea typeface="全真細隸書" panose="02010609000101010101" pitchFamily="49" charset="-120"/>
              </a:rPr>
              <a:t>彌勒定盤收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圓，並非</a:t>
            </a:r>
            <a:r>
              <a:rPr lang="zh-TW" altLang="en-US" sz="3400" dirty="0">
                <a:ea typeface="全真細隸書" panose="02010609000101010101" pitchFamily="49" charset="-120"/>
              </a:rPr>
              <a:t>人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可求的。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註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：北辰，指 白水老人</a:t>
            </a:r>
            <a:r>
              <a:rPr lang="zh-TW" altLang="en-US" sz="3400" b="1" dirty="0">
                <a:solidFill>
                  <a:srgbClr val="FFFF00"/>
                </a:solidFill>
              </a:rPr>
              <a:t> </a:t>
            </a:r>
            <a:r>
              <a:rPr lang="zh-TW" altLang="en-US" sz="3400" b="1" dirty="0"/>
              <a:t>。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4228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三、性理真傳</a:t>
            </a:r>
            <a:r>
              <a:rPr lang="en-US" altLang="zh-TW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天命真傳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天命真傳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就是真正</a:t>
            </a:r>
            <a:r>
              <a:rPr lang="zh-TW" altLang="en-US" sz="3600" dirty="0">
                <a:ea typeface="全真細隸書" panose="02010609000101010101" pitchFamily="49" charset="-120"/>
              </a:rPr>
              <a:t>領受上天老母之命，才有資格來傳上天之道，領受天命者，就是天命明師，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當代明師就是理天的濟公活佛、月慧菩薩。</a:t>
            </a:r>
          </a:p>
        </p:txBody>
      </p:sp>
    </p:spTree>
    <p:extLst>
      <p:ext uri="{BB962C8B-B14F-4D97-AF65-F5344CB8AC3E}">
        <p14:creationId xmlns:p14="http://schemas.microsoft.com/office/powerpoint/2010/main" val="10305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仙佛訓文的印證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母訓子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十誡云：         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差</a:t>
            </a:r>
            <a:r>
              <a:rPr lang="zh-TW" altLang="en-US" sz="3200" dirty="0">
                <a:ea typeface="全真細隸書" panose="02010609000101010101" pitchFamily="49" charset="-120"/>
              </a:rPr>
              <a:t>彌勒掌天盤萬旁歸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正 命</a:t>
            </a:r>
            <a:r>
              <a:rPr lang="zh-TW" altLang="en-US" sz="3200" dirty="0">
                <a:ea typeface="全真細隸書" panose="02010609000101010101" pitchFamily="49" charset="-120"/>
              </a:rPr>
              <a:t>天然掌道盤靈妙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化身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太上老君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谷</a:t>
            </a:r>
            <a:r>
              <a:rPr lang="zh-TW" altLang="en-US" sz="3600" dirty="0">
                <a:ea typeface="全真細隸書" panose="02010609000101010101" pitchFamily="49" charset="-120"/>
              </a:rPr>
              <a:t>神不死藏玄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牝                    可</a:t>
            </a:r>
            <a:r>
              <a:rPr lang="zh-TW" altLang="en-US" sz="3600" dirty="0">
                <a:ea typeface="全真細隸書" panose="02010609000101010101" pitchFamily="49" charset="-120"/>
              </a:rPr>
              <a:t>道可名即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非真                      道德</a:t>
            </a:r>
            <a:r>
              <a:rPr lang="zh-TW" altLang="en-US" sz="3600" dirty="0">
                <a:ea typeface="全真細隸書" panose="02010609000101010101" pitchFamily="49" charset="-120"/>
              </a:rPr>
              <a:t>五千未言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盡                  速</a:t>
            </a:r>
            <a:r>
              <a:rPr lang="zh-TW" altLang="en-US" sz="3600" dirty="0">
                <a:ea typeface="全真細隸書" panose="02010609000101010101" pitchFamily="49" charset="-120"/>
              </a:rPr>
              <a:t>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天真早歸根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             天道</a:t>
            </a:r>
            <a:r>
              <a:rPr lang="zh-TW" altLang="en-US" sz="3600" dirty="0">
                <a:ea typeface="全真細隸書" panose="02010609000101010101" pitchFamily="49" charset="-120"/>
              </a:rPr>
              <a:t>重整三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期末                     普</a:t>
            </a:r>
            <a:r>
              <a:rPr lang="zh-TW" altLang="en-US" sz="3600" dirty="0">
                <a:ea typeface="全真細隸書" panose="02010609000101010101" pitchFamily="49" charset="-120"/>
              </a:rPr>
              <a:t>挽東魯化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中原                    眾</a:t>
            </a:r>
            <a:r>
              <a:rPr lang="zh-TW" altLang="en-US" sz="3600" dirty="0">
                <a:ea typeface="全真細隸書" panose="02010609000101010101" pitchFamily="49" charset="-120"/>
              </a:rPr>
              <a:t>賢協助弓長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辦                         一心一意</a:t>
            </a:r>
            <a:r>
              <a:rPr lang="zh-TW" altLang="en-US" sz="3600" dirty="0">
                <a:ea typeface="全真細隸書" panose="02010609000101010101" pitchFamily="49" charset="-120"/>
              </a:rPr>
              <a:t>志抱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9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釋迦牟尼佛說：   </a:t>
            </a:r>
            <a:r>
              <a:rPr lang="zh-TW" altLang="en-US" sz="3600" dirty="0">
                <a:ea typeface="全真細隸書" panose="02010609000101010101" pitchFamily="49" charset="-120"/>
              </a:rPr>
              <a:t>  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釋迦</a:t>
            </a:r>
            <a:r>
              <a:rPr lang="zh-TW" altLang="en-US" sz="3600" dirty="0">
                <a:ea typeface="全真細隸書" panose="02010609000101010101" pitchFamily="49" charset="-120"/>
              </a:rPr>
              <a:t>今日來此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訓                        告</a:t>
            </a:r>
            <a:r>
              <a:rPr lang="zh-TW" altLang="en-US" sz="3600" dirty="0">
                <a:ea typeface="全真細隸書" panose="02010609000101010101" pitchFamily="49" charset="-120"/>
              </a:rPr>
              <a:t>眾良賢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金玉言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此時</a:t>
            </a:r>
            <a:r>
              <a:rPr lang="zh-TW" altLang="en-US" sz="3600" dirty="0">
                <a:ea typeface="全真細隸書" panose="02010609000101010101" pitchFamily="49" charset="-120"/>
              </a:rPr>
              <a:t>即是白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陽天                 紅</a:t>
            </a:r>
            <a:r>
              <a:rPr lang="zh-TW" altLang="en-US" sz="3600" dirty="0">
                <a:ea typeface="全真細隸書" panose="02010609000101010101" pitchFamily="49" charset="-120"/>
              </a:rPr>
              <a:t>陽了道歸家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耶穌基督說：</a:t>
            </a:r>
            <a:r>
              <a:rPr lang="zh-TW" altLang="en-US" sz="3600" dirty="0">
                <a:ea typeface="全真細隸書" panose="02010609000101010101" pitchFamily="49" charset="-120"/>
              </a:rPr>
              <a:t>弓長月慧是你們的救主，你們明白吧！趕快去求吧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回教莫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罕默德說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 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回教</a:t>
            </a:r>
            <a:r>
              <a:rPr lang="zh-TW" altLang="en-US" sz="3600" dirty="0">
                <a:ea typeface="全真細隸書" panose="02010609000101010101" pitchFamily="49" charset="-120"/>
              </a:rPr>
              <a:t>之旨誰知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                可</a:t>
            </a:r>
            <a:r>
              <a:rPr lang="zh-TW" altLang="en-US" sz="3600" dirty="0">
                <a:ea typeface="全真細隸書" panose="02010609000101010101" pitchFamily="49" charset="-120"/>
              </a:rPr>
              <a:t>蘭寶經那個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參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話</a:t>
            </a:r>
            <a:r>
              <a:rPr lang="zh-TW" altLang="en-US" sz="3600" dirty="0">
                <a:ea typeface="全真細隸書" panose="02010609000101010101" pitchFamily="49" charset="-120"/>
              </a:rPr>
              <a:t>已早述勿再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述                   遵</a:t>
            </a:r>
            <a:r>
              <a:rPr lang="zh-TW" altLang="en-US" sz="3600" dirty="0">
                <a:ea typeface="全真細隸書" panose="02010609000101010101" pitchFamily="49" charset="-120"/>
              </a:rPr>
              <a:t>訓速惺求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天然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0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山西省大同府七佛寺古碑文的印證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 </a:t>
            </a:r>
            <a:r>
              <a:rPr lang="zh-TW" altLang="en-US" sz="3600" dirty="0">
                <a:ea typeface="全真細隸書" panose="02010609000101010101" pitchFamily="49" charset="-120"/>
              </a:rPr>
              <a:t>     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ea typeface="全真細隸書" panose="02010609000101010101" pitchFamily="49" charset="-120"/>
              </a:rPr>
              <a:t>定三陽渡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原人             復</a:t>
            </a:r>
            <a:r>
              <a:rPr lang="zh-TW" altLang="en-US" sz="3600" dirty="0">
                <a:ea typeface="全真細隸書" panose="02010609000101010101" pitchFamily="49" charset="-120"/>
              </a:rPr>
              <a:t>始羲皇降道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源               臨</a:t>
            </a:r>
            <a:r>
              <a:rPr lang="zh-TW" altLang="en-US" sz="3600" dirty="0">
                <a:ea typeface="全真細隸書" panose="02010609000101010101" pitchFamily="49" charset="-120"/>
              </a:rPr>
              <a:t>初太公闡聖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王              泰來</a:t>
            </a:r>
            <a:r>
              <a:rPr lang="zh-TW" altLang="en-US" sz="3600" dirty="0">
                <a:ea typeface="全真細隸書" panose="02010609000101010101" pitchFamily="49" charset="-120"/>
              </a:rPr>
              <a:t>天眞辦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收圓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龍華經的印證</a:t>
            </a:r>
            <a:r>
              <a:rPr lang="en-US" altLang="zh-TW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︰</a:t>
            </a:r>
            <a:br>
              <a:rPr lang="en-US" altLang="zh-TW" sz="39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 smtClean="0">
                <a:ea typeface="全真細隸書" panose="02010609000101010101" pitchFamily="49" charset="-120"/>
              </a:rPr>
              <a:t>弓</a:t>
            </a:r>
            <a:r>
              <a:rPr lang="zh-TW" altLang="en-US" sz="3900" dirty="0">
                <a:ea typeface="全真細隸書" panose="02010609000101010101" pitchFamily="49" charset="-120"/>
              </a:rPr>
              <a:t>長出世幾人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知              渡</a:t>
            </a:r>
            <a:r>
              <a:rPr lang="zh-TW" altLang="en-US" sz="3900" dirty="0">
                <a:ea typeface="全真細隸書" panose="02010609000101010101" pitchFamily="49" charset="-120"/>
              </a:rPr>
              <a:t>盡萬教齊歸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一               走馬</a:t>
            </a:r>
            <a:r>
              <a:rPr lang="zh-TW" altLang="en-US" sz="3900" dirty="0">
                <a:ea typeface="全真細隸書" panose="02010609000101010101" pitchFamily="49" charset="-120"/>
              </a:rPr>
              <a:t>點玄時年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至</a:t>
            </a:r>
            <a:r>
              <a:rPr lang="zh-TW" altLang="en-US" sz="3900" dirty="0">
                <a:ea typeface="全真細隸書" panose="02010609000101010101" pitchFamily="49" charset="-120"/>
              </a:rPr>
              <a:t>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渡</a:t>
            </a:r>
            <a:r>
              <a:rPr lang="zh-TW" altLang="en-US" sz="3900" dirty="0">
                <a:ea typeface="全真細隸書" panose="02010609000101010101" pitchFamily="49" charset="-120"/>
              </a:rPr>
              <a:t>脫皇胎早出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期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4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性理真傳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眞經的印證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︰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天真收</a:t>
            </a:r>
            <a:r>
              <a:rPr lang="zh-TW" altLang="en-US" sz="3600" dirty="0">
                <a:ea typeface="全真細隸書" panose="02010609000101010101" pitchFamily="49" charset="-120"/>
              </a:rPr>
              <a:t>圓掛聖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號                            等待時至點神兵                       紅陽了道歸家去                            轉到三陽彌勒尊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黃河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決堤碑文的印證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en-US" altLang="zh-TW" sz="3600" dirty="0">
                <a:ea typeface="全真細隸書" panose="02010609000101010101" pitchFamily="49" charset="-120"/>
              </a:rPr>
              <a:t/>
            </a:r>
            <a:br>
              <a:rPr lang="en-US" altLang="zh-TW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弓長應運領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                   口傳</a:t>
            </a:r>
            <a:r>
              <a:rPr lang="zh-TW" altLang="en-US" sz="3600" dirty="0">
                <a:ea typeface="全真細隸書" panose="02010609000101010101" pitchFamily="49" charset="-120"/>
              </a:rPr>
              <a:t>心印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宏真道                云及</a:t>
            </a:r>
            <a:r>
              <a:rPr lang="zh-TW" altLang="en-US" sz="3600" dirty="0">
                <a:ea typeface="全真細隸書" panose="02010609000101010101" pitchFamily="49" charset="-120"/>
              </a:rPr>
              <a:t>三六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中秋夜                人</a:t>
            </a:r>
            <a:r>
              <a:rPr lang="zh-TW" altLang="en-US" sz="3600" dirty="0">
                <a:ea typeface="全真細隸書" panose="02010609000101010101" pitchFamily="49" charset="-120"/>
              </a:rPr>
              <a:t>雖圓寂道猶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存               子</a:t>
            </a:r>
            <a:r>
              <a:rPr lang="zh-TW" altLang="en-US" sz="3600" dirty="0">
                <a:ea typeface="全真細隸書" panose="02010609000101010101" pitchFamily="49" charset="-120"/>
              </a:rPr>
              <a:t>系太陰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繼承接                     立</a:t>
            </a:r>
            <a:r>
              <a:rPr lang="zh-TW" altLang="en-US" sz="3600" dirty="0">
                <a:ea typeface="全真細隸書" panose="02010609000101010101" pitchFamily="49" charset="-120"/>
              </a:rPr>
              <a:t>人立己天命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擔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母</a:t>
            </a:r>
            <a:r>
              <a:rPr lang="zh-TW" altLang="en-US" sz="3600" dirty="0">
                <a:ea typeface="全真細隸書" panose="02010609000101010101" pitchFamily="49" charset="-120"/>
              </a:rPr>
              <a:t>開慧明接金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線     絲毫</a:t>
            </a:r>
            <a:r>
              <a:rPr lang="zh-TW" altLang="en-US" sz="3600" dirty="0">
                <a:ea typeface="全真細隸書" panose="02010609000101010101" pitchFamily="49" charset="-120"/>
              </a:rPr>
              <a:t>不錯天然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盤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6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</TotalTime>
  <Words>856</Words>
  <Application>Microsoft Office PowerPoint</Application>
  <PresentationFormat>如螢幕大小 (16:9)</PresentationFormat>
  <Paragraphs>54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  <vt:lpstr>性理真傳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73</cp:revision>
  <dcterms:created xsi:type="dcterms:W3CDTF">2014-02-15T05:50:45Z</dcterms:created>
  <dcterms:modified xsi:type="dcterms:W3CDTF">2016-03-31T05:33:47Z</dcterms:modified>
</cp:coreProperties>
</file>