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69" r:id="rId3"/>
    <p:sldId id="268" r:id="rId4"/>
    <p:sldId id="267" r:id="rId5"/>
    <p:sldId id="263" r:id="rId6"/>
    <p:sldId id="262" r:id="rId7"/>
    <p:sldId id="266" r:id="rId8"/>
    <p:sldId id="265" r:id="rId9"/>
    <p:sldId id="264" r:id="rId10"/>
    <p:sldId id="259" r:id="rId11"/>
    <p:sldId id="260" r:id="rId12"/>
    <p:sldId id="261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2016/7/27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2016/7/27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2016/7/27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2016/7/27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心好更要求道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心好的人會求道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常人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果屬善良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原子，一聞此道，定必踴躍求修，盡力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提倡。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蓋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以善人君子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，無時不以世道人心為懷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當今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，世道澆漓，人心奸險，惡氣沖天，召來種種惡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劫，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道君子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，朝夕設法，救濟不暇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則天道出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而普渡，有不欣然樂為者乎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586302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心好更要求道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十、不求道無法回天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濟公老師說：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不識天時，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固執不通，不求明師點化，而盲修瞎煉，真諦無以參，性命無以立。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如是在世福德，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雖然多如恆沙之數，因不能明心見性故，亦只能享受天界、人間福德。或三界神祇而已。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8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8867323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心好更要求道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4949481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心好更要求道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266158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心好更要求道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二、不求道不能超生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且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入道最大的目的，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是在超生了死 ，返本還原，不再受閻君之患，輪回之苦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徒言心好，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亦不過為一濁世之善人，轉世受福報耳，況福祿亦有盡期，到了盡時，又不知如何結局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較之入道者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，受師指點，永脫輪回之苦，安享無窮清福，則不可同日而語也。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311358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心好更要求道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3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三、好人很多是鄉愿</a:t>
            </a:r>
            <a:endParaRPr lang="en-US" altLang="zh-TW" sz="33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吾人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但細玩味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孔聖之惡鄉原，說是：</a:t>
            </a:r>
            <a:r>
              <a:rPr lang="en-US" altLang="zh-TW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德之賊</a:t>
            </a:r>
            <a:r>
              <a:rPr lang="en-US" altLang="zh-TW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一語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，再悟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一悟「朝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聞道，夕死可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矣」一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語，即可知心好原與入道的不同了。</a:t>
            </a:r>
            <a:endParaRPr lang="en-US" altLang="zh-TW" sz="3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鄉愿者，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外表看起來像好人，實際上不是好人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3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孟子曰：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「非之無舉也，刺之無刺也；同乎流俗，合乎汙世；居之似忠信，行之似廉潔；眾皆悅之，自以為是；而不可與入堯舜之道，故曰</a:t>
            </a:r>
            <a:r>
              <a:rPr lang="en-US" altLang="zh-TW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德之賊</a:t>
            </a:r>
            <a:r>
              <a:rPr lang="en-US" altLang="zh-TW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也。」</a:t>
            </a:r>
            <a:endParaRPr lang="en-US" altLang="zh-TW" sz="3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093435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心好更要求道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四、濁世好人難超生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五濁惡世：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劫濁、見濁、煩惱濁、眾生濁、命濁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劫濁：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生當末世，飢饉疾疫刀兵等相繼而起，生靈塗炭，永無寧日。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見濁：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世人知見不正，不奉正道，異說紛紜，莫衷一是。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煩惱濁：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世人貪於愛欲，瞋怒諍鬥，虛誑不已。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眾生濁：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世人每多弊惡，心身不淨，不達義理。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命濁：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眾生因煩惱叢集，心身交瘁，壽命短促。</a:t>
            </a:r>
          </a:p>
          <a:p>
            <a:endParaRPr lang="zh-TW" altLang="en-US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201280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心好更要求道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85000" lnSpcReduction="10000"/>
          </a:bodyPr>
          <a:lstStyle/>
          <a:p>
            <a:pPr marL="36576" indent="0">
              <a:buNone/>
            </a:pPr>
            <a:r>
              <a:rPr lang="zh-TW" altLang="en-US" sz="39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五、心好不一定是好</a:t>
            </a:r>
            <a:endParaRPr lang="en-US" altLang="zh-TW" sz="39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的心是不是好？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那要看你用什麼標準來看？譬如說，你心很好，也不害人，也會去做善事，但是你沒有吃素，以凡人的眼光來看你，你確實是一個好人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</a:t>
            </a: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以上天仙佛</a:t>
            </a:r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標準</a:t>
            </a:r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</a:t>
            </a: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看，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你的心是不好的，因為你的心不慈悲還在吃動物的肉，還在傷害眾生，還在造殺業的罪孽，以這樣來看，你並不是好人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/>
              <a:t/>
            </a:r>
            <a:br>
              <a:rPr lang="zh-TW" altLang="en-US" sz="3200" dirty="0"/>
            </a:br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1534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心好更要求道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、好人的標準要提升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身為萬物之靈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，我們的道德標準要提高，要從凡夫的標準，提昇到聖人的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標準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唯有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「拜明師、求大道」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，你才能突破自己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，從凡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夫提昇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到聖人的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標準。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達到聖人的標準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，才算是好人。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523497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心好更要求道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4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七、行善不求道難超生</a:t>
            </a:r>
            <a:endParaRPr lang="en-US" altLang="zh-TW" sz="34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行善布施是</a:t>
            </a:r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好人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，但這樣的好，不是最好，仍落再輪迴中。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近代大</a:t>
            </a:r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善人王鳳儀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，是世界上所公認的大好人，他行善積德四十年，講病治病、設立女子義務學校七百多所，奉獻一生的精神，但因在世沒求道，死後落入氣天界，當氣天神，沒有解脫生死。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所以說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「好人不求道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，不能超脫生死輪迴。」</a:t>
            </a:r>
            <a:endParaRPr lang="en-US" altLang="zh-TW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063884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心好更要求道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八、王鳳儀善人的見證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王鳳儀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善人的結緣訓</a:t>
            </a:r>
            <a:endParaRPr lang="en-US" altLang="zh-TW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自從我身亡後各處混亂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全不知天時至來至末年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上天考拔三曹同要改換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掃天地共人民涮洗三千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要再錯此時光身難出苦</a:t>
            </a:r>
            <a:b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我樹桐就是爾前邊標桿</a:t>
            </a:r>
            <a:b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雖然我苦費了心血千萬</a:t>
            </a:r>
            <a:b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難逃出氣天外難返靈山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我歸空到氣天玉旨傳旨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敕封我一世苦慈善大仙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我跪求身不起眼中落淚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我言說我枉行一世心田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5988631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心好更要求道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王鳳儀大善人說</a:t>
            </a:r>
            <a:endParaRPr lang="en-US" altLang="zh-TW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我奔波為闡道用盡心力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身難返無極宮好不傷酸</a:t>
            </a:r>
            <a:endParaRPr lang="en-US" altLang="zh-TW" sz="3200" dirty="0"/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此時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下仙佛聖齊求指點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此時下我求道談何容易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不得受明師點亦是枉然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非有那南極祖壽星之命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准許我有人救方能歸還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修一世不知道生死門戶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不知性居何處怎能歸天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我樹桐還盼望齊求真道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467601143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318</TotalTime>
  <Words>897</Words>
  <Application>Microsoft Office PowerPoint</Application>
  <PresentationFormat>如螢幕大小 (16:9)</PresentationFormat>
  <Paragraphs>221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9" baseType="lpstr">
      <vt:lpstr>Franklin Gothic Book</vt:lpstr>
      <vt:lpstr>全真細隸書</vt:lpstr>
      <vt:lpstr>微軟正黑體</vt:lpstr>
      <vt:lpstr>標楷體</vt:lpstr>
      <vt:lpstr>Arial</vt:lpstr>
      <vt:lpstr>Wingdings 2</vt:lpstr>
      <vt:lpstr>科技</vt:lpstr>
      <vt:lpstr>心好更要求道 悟見講                  </vt:lpstr>
      <vt:lpstr>心好更要求道 悟見講                  </vt:lpstr>
      <vt:lpstr>心好更要求道 悟見講                  </vt:lpstr>
      <vt:lpstr>心好更要求道 悟見講                  </vt:lpstr>
      <vt:lpstr>心好更要求道 悟見講                  </vt:lpstr>
      <vt:lpstr>心好更要求道 悟見講                  </vt:lpstr>
      <vt:lpstr>心好更要求道 悟見講                  </vt:lpstr>
      <vt:lpstr>心好更要求道 悟見講                  </vt:lpstr>
      <vt:lpstr>心好更要求道 悟見講                  </vt:lpstr>
      <vt:lpstr>心好更要求道 悟見講                  </vt:lpstr>
      <vt:lpstr>心好更要求道 悟見講                  </vt:lpstr>
      <vt:lpstr>心好更要求道 悟見講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157</cp:revision>
  <dcterms:created xsi:type="dcterms:W3CDTF">2014-02-15T05:50:45Z</dcterms:created>
  <dcterms:modified xsi:type="dcterms:W3CDTF">2016-07-27T06:15:50Z</dcterms:modified>
</cp:coreProperties>
</file>