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8" r:id="rId4"/>
    <p:sldId id="307" r:id="rId5"/>
    <p:sldId id="309" r:id="rId6"/>
    <p:sldId id="306" r:id="rId7"/>
    <p:sldId id="305" r:id="rId8"/>
    <p:sldId id="304" r:id="rId9"/>
    <p:sldId id="303" r:id="rId10"/>
    <p:sldId id="310" r:id="rId11"/>
    <p:sldId id="302" r:id="rId12"/>
    <p:sldId id="301" r:id="rId13"/>
    <p:sldId id="300" r:id="rId14"/>
    <p:sldId id="31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、心即是佛莫外求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佛用一切法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，為渡一切心，若無一切心，何用一切法。」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，無邊無際，因此，若要以眾生的智慧，來揣測佛智，本來就不容易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想洞穿佛是什麼？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唯有先洞穿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內心深處有什麼？如果只有「佛」，則無需釋放或超越了。 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八、放下才能去我執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實際上，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眾生因追求方向的錯誤，產生了痛苦，產生了因果，產生了輪迴。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因此、在內心深處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所起的掙扎，忿心與動念都要放下，之後才能去我執，而心靈上也才能有所超越。 </a:t>
            </a:r>
          </a:p>
        </p:txBody>
      </p:sp>
    </p:spTree>
    <p:extLst>
      <p:ext uri="{BB962C8B-B14F-4D97-AF65-F5344CB8AC3E}">
        <p14:creationId xmlns:p14="http://schemas.microsoft.com/office/powerpoint/2010/main" val="40281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九、心放空光明自在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個人的悟力，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因為宿因而有所不同，這並沒有對錯可言，只是人人，必經的一個過程而已，終會是條條大路通羅馬的。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既然知道世界上的一切，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都是虛假，萬般皆下品，唯有修道好的話，還有什麼是要計較，要緊握在手中的呢？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儘快掃除以往的一切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，空出心來，那麼現在所種的種種，將來必是呈現光明的。 </a:t>
            </a:r>
          </a:p>
        </p:txBody>
      </p:sp>
    </p:spTree>
    <p:extLst>
      <p:ext uri="{BB962C8B-B14F-4D97-AF65-F5344CB8AC3E}">
        <p14:creationId xmlns:p14="http://schemas.microsoft.com/office/powerpoint/2010/main" val="3205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十、和氣感化天地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雖然，各人因緣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、宿習、環境不同，悟力有別，所遭遇的挫折，亦不盡相同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，如果能借眾修己，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在辦道途中，時時藉機體悟，以德報怨，自尊自重後，還要尊重他人，則道場一片「和」氣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祥和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之業感，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使萬物欣欣向榮，感化天地。 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4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十一、回內心深處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身在五行當中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，而心超越五行之上，人在其中，而不覺身在其中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大海的心胸，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把所有的包容於內心，並以智海將之融化，每日細看內心深處，不留下任何雜念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73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十一、回內心深處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有限生命中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，所有的力量，行此修道辦道的路程，釋放心靈，去除我執，則心境自然提昇，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化掉一切，而不是為一切所化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，此時本身的智慧泉，已然湧出，渙渙然永無止境。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84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二、應無所住生其心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修道旨在改變自己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，時時反省修道之後，心境是否提昇？有沒有污點、代溝的存在，將之釋放則無掛礙了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也就是拿得起放的下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，如此才能與天心合一，所謂「應無所住而生其心」。 </a:t>
            </a:r>
          </a:p>
        </p:txBody>
      </p:sp>
    </p:spTree>
    <p:extLst>
      <p:ext uri="{BB962C8B-B14F-4D97-AF65-F5344CB8AC3E}">
        <p14:creationId xmlns:p14="http://schemas.microsoft.com/office/powerpoint/2010/main" val="27122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三、釋放心靈掃心地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如何釋放心靈呢？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有掃心地著手。貪、嗔、痴乃地獄三條根，由此衍生而千千萬萬了。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掃盡內心深處的一切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，不存在任何東西，即使是善、惡之念亦不存在，以免執著於兩端，雜念掃盡，自然空心，則心胸開闊了。 </a:t>
            </a:r>
          </a:p>
        </p:txBody>
      </p:sp>
    </p:spTree>
    <p:extLst>
      <p:ext uri="{BB962C8B-B14F-4D97-AF65-F5344CB8AC3E}">
        <p14:creationId xmlns:p14="http://schemas.microsoft.com/office/powerpoint/2010/main" val="30398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四、定靜安慮才能得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修道需有悟性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，見機就要能悟，例如看到花開花謝，而領悟原來人生有限，則眼前所見的都是無；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看見一幢房子，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所經過的成、住、壞、空，而領悟到這個色身，亦終將如此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16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四、定靜安慮才能得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機一悟，點滴累積而來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，終會有滴水石穿，破除智管的時候，隨時沉心寂靜，定靜安慮才能得（心得，也就是領悟），才能超塵超覺，超出一切。 </a:t>
            </a:r>
          </a:p>
        </p:txBody>
      </p:sp>
    </p:spTree>
    <p:extLst>
      <p:ext uri="{BB962C8B-B14F-4D97-AF65-F5344CB8AC3E}">
        <p14:creationId xmlns:p14="http://schemas.microsoft.com/office/powerpoint/2010/main" val="10466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五、內心深處智慧泉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人們所有的知識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，均由外在、書本而來，並非由內心深處，智慧泉而來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泉水由崑崙山而來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，阿里山日出景色優美，和不偶而沉寂一下，擷取內心深處的智慧泉，反觀內心深處的日出呢？ </a:t>
            </a:r>
          </a:p>
        </p:txBody>
      </p:sp>
    </p:spTree>
    <p:extLst>
      <p:ext uri="{BB962C8B-B14F-4D97-AF65-F5344CB8AC3E}">
        <p14:creationId xmlns:p14="http://schemas.microsoft.com/office/powerpoint/2010/main" val="31297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六、在修辦中不執著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所謂釋放，並非一切事物全然不管，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要知人的責任未了，則成為「債」，因此釋放當中要有責任心，責任必須負起，只求在做在行當中，不要去執著。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在個人週遭的人與事，均由因緣而湊和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，因此，雖有輕重緩急之分，但要求能老吾老以及人之老，幼吾幼以及人之幼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2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七、盡心修道了塵緣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道中一員，回家時則為家中一份子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什麼場合，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呈現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什麼法相，以不動的心來化解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，緣難了，但還是盡其心，以求能修道了緣。 </a:t>
            </a:r>
          </a:p>
        </p:txBody>
      </p:sp>
    </p:spTree>
    <p:extLst>
      <p:ext uri="{BB962C8B-B14F-4D97-AF65-F5344CB8AC3E}">
        <p14:creationId xmlns:p14="http://schemas.microsoft.com/office/powerpoint/2010/main" val="33178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心即是佛莫外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八、放下才能去我執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這個色身，所能承受的父母基因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，加上天時（即時至，春夏秋冬），與地利（即方位，東西南北是）等，而來的宿因，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還有環境、教育、朋友、嗜好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，諸多因素造成了自己的人生觀，執著於這是我該有的，這是我所要爭取的等等困惑裡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4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1173</Words>
  <Application>Microsoft Office PowerPoint</Application>
  <PresentationFormat>如螢幕大小 (16:9)</PresentationFormat>
  <Paragraphs>73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  <vt:lpstr>心即是佛莫外求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248</cp:revision>
  <dcterms:created xsi:type="dcterms:W3CDTF">2014-02-15T05:50:45Z</dcterms:created>
  <dcterms:modified xsi:type="dcterms:W3CDTF">2017-12-19T03:28:31Z</dcterms:modified>
  <cp:contentStatus/>
</cp:coreProperties>
</file>