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300" r:id="rId2"/>
    <p:sldId id="301" r:id="rId3"/>
    <p:sldId id="307" r:id="rId4"/>
    <p:sldId id="305" r:id="rId5"/>
    <p:sldId id="306" r:id="rId6"/>
    <p:sldId id="304" r:id="rId7"/>
    <p:sldId id="303" r:id="rId8"/>
    <p:sldId id="302" r:id="rId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49" autoAdjust="0"/>
    <p:restoredTop sz="92649" autoAdjust="0"/>
  </p:normalViewPr>
  <p:slideViewPr>
    <p:cSldViewPr>
      <p:cViewPr varScale="1">
        <p:scale>
          <a:sx n="89" d="100"/>
          <a:sy n="89" d="100"/>
        </p:scale>
        <p:origin x="796" y="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2021/1/4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1322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82250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36014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73589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42194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470991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409985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95123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2021/1/4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得道不要再失去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一、現在是彌勒佛治世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釋迦牟尼佛說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濟公活佛授記給你們，乾坤齊渡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，佛法千變萬化，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紅陽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時期，是我佛陀治世的時候，講經說法四十九年，當中弟子眾多。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以前的修行法；要出家修行，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現在的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白陽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時期，不用再這樣的修法了。現在是白陽應運，是彌勒佛在治世。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98647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得道不要再失去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二、在家出家火中蓮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釋迦牟尼佛說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佛法在平常生活當中，在平常就在修行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。在白陽應運的時期，在家出家，火中栽蓮，蓮是你們自己修來的，根基火候都很具足。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佛陀的弟子們，你們要了解明白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，當初我講經說法給你們聽，教化你們的心靈，眾生平等之法，如是我聞，法千變萬化，要看你們；能不能接受經典的道理、仙佛的教誨？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03866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得道不要再失去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三、不要再修紅陽法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釋迦牟尼佛說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今時應運於白陽時期，彌勒佛治世的時候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。我的弟子們，不要再修紅陽法了。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現在白陽應運，追隨彌勒佛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，在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龍華大會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，那時按功定果，也是你們成佛的時候，每一位眾生都可成佛。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8894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得道不要再失去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四、明師降普渡三曹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釋迦牟尼佛說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現在的修行啊！不比當時我那個時候的修行方式，是不一樣的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。彌勒佛應運，在家出家，明師降生，普渡三曹，濟公活佛授記給你們，乾坤齊渡。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以前的我；是沒有那個，是在教化，不能齊渡，在單傳獨授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，法不能外傳，以心印心，直指人心，找到真正的那個佛性，才能成佛。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89062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得道不要再失去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1151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五、明師一指超生死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釋迦牟尼佛說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現在讓你們知道一指超生，授記給你們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，後面的路，要看你們自己去修，要明白這個道理。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你們的師父濟公，普渡三曹的重責大任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，承擔了你們每一位；累劫累世因果，要了解；因果要還，活佛都在擋著，擋著你們的因果，要速速修行；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了因、了果，返回無極理天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，要可明白；正法就在你眼前，不要得法；又失法，不要再走回紅陽了。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84468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得道不要再失去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六、得道不要再失去 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釋迦牟尼佛說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我們五教聖人，奉 母命治世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，來到人世間教化所有的眾生，不要迷失都可成佛，要珍惜白陽應運，祖師降生，普渡三曹。我佛慈悲，切記！切記！不要再走回頭路。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彌勒經說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紅陽了道歸家去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轉到三陽彌勒尊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要切記啊！得了道，不要再失去了，速速返回白陽，方可修成正果，要明白這個道理。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200388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得道不要再失去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258515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得道不要再失去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5416741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2971</TotalTime>
  <Words>648</Words>
  <Application>Microsoft Office PowerPoint</Application>
  <PresentationFormat>如螢幕大小 (16:9)</PresentationFormat>
  <Paragraphs>44</Paragraphs>
  <Slides>8</Slides>
  <Notes>8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4" baseType="lpstr">
      <vt:lpstr>標楷體</vt:lpstr>
      <vt:lpstr>Arial</vt:lpstr>
      <vt:lpstr>Calibri</vt:lpstr>
      <vt:lpstr>Franklin Gothic Book</vt:lpstr>
      <vt:lpstr>Wingdings 2</vt:lpstr>
      <vt:lpstr>科技</vt:lpstr>
      <vt:lpstr>得道不要再失去 悟見講</vt:lpstr>
      <vt:lpstr>得道不要再失去 悟見講</vt:lpstr>
      <vt:lpstr>得道不要再失去 悟見講</vt:lpstr>
      <vt:lpstr>得道不要再失去 悟見講</vt:lpstr>
      <vt:lpstr>得道不要再失去 悟見講</vt:lpstr>
      <vt:lpstr>得道不要再失去 悟見講</vt:lpstr>
      <vt:lpstr>得道不要再失去 悟見講</vt:lpstr>
      <vt:lpstr>得道不要再失去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680</cp:revision>
  <dcterms:created xsi:type="dcterms:W3CDTF">2014-02-15T05:50:45Z</dcterms:created>
  <dcterms:modified xsi:type="dcterms:W3CDTF">2021-01-04T03:43:30Z</dcterms:modified>
  <cp:contentStatus/>
</cp:coreProperties>
</file>