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4" d="100"/>
          <a:sy n="84" d="100"/>
        </p:scale>
        <p:origin x="636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得道不修太可憐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明師一點脫輪廻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先天大道，亘古不輕傳，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今逢三期，普渡大收圓。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明師一點，脫出輪廻苦，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行功立德，定證九品蓮。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超生了死，處處有證驗，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非是旁門，熱鬧混眼前。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得受一指，超氣入理域，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得者不修，至時太可憐！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得道不修太可憐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二、超玄拔祖是真的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明師真道，非是口頭語，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超玄拔祖，非是空口言。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有緣佛子，得道發心願，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設立法船，廣救有緣男。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佛緣淺者，得道生疑念，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著形著相，兩眼往外觀。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不究性理，廻光來反照，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貪圖外表，真理不悟參。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得道不修太可憐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三、現今末運道普渡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自古修道，跋山又涉水，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功圓果滿，仙佛暗點傳。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受盡辛苦，修成氣天客，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天地壞時，仍墮苦海淵。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現今末運，上天開慈憫，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活佛降世，各處找原男。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在家出家，妻朋子為伴，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齊家修道，理天永團圓。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得道不修太可憐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四、錯過此機想修難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六萬年載，逢此良機會，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錯過此機，想修難上難。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迷子不信，只因寃業重，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至時後悔，哭天也枉然。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有緣善信，得道速前辦，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龍華大會，那時顯威嚴。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按功定果，分毫天不昧，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全在此時，努力行功前。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2985</TotalTime>
  <Words>402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得道不修太可憐 悟見講</vt:lpstr>
      <vt:lpstr>得道不修太可憐 悟見講</vt:lpstr>
      <vt:lpstr>得道不修太可憐 悟見講</vt:lpstr>
      <vt:lpstr>得道不修太可憐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2021-07-19T04:17:07Z</dcterms:modified>
  <cp:contentStatus/>
</cp:coreProperties>
</file>