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7" r:id="rId2"/>
    <p:sldId id="305" r:id="rId3"/>
    <p:sldId id="304" r:id="rId4"/>
    <p:sldId id="303" r:id="rId5"/>
    <p:sldId id="302" r:id="rId6"/>
    <p:sldId id="301" r:id="rId7"/>
    <p:sldId id="300" r:id="rId8"/>
    <p:sldId id="299" r:id="rId9"/>
    <p:sldId id="298" r:id="rId10"/>
    <p:sldId id="306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欽和尚勸求道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無上至尊道之寶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無上至尊道之寶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妙之門法其奧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微精微一萬物包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孔德之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容人效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奧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畫開天寅生人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混噩噩道玄妙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自參自詳道至毫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天則地前程跑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吾不多言語來告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奉命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帶領氣天仙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令其自訴批因苗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來暫隱一旁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14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欽和尚勸求道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、蒙有緣人引進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廣欽老和尚説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月枝保師歡喜見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世不昧己性田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一世同為比丘漢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同甘共苦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不多不再言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參差差來告前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不詳之處再結緣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謝萬謝母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恩典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37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欽和尚勸求道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求天求地求母娘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廣欽老和尚説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求天求地求母娘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孩兒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懵懂至理拋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悔恨莫及色身卻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惺初衷昏瞶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乃是李廣欽，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人稱廣欽和尚是也！今奉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母命；太上老君引領 方入佛門 急將 皇母參 叩謝天尊慈悲引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再謝點傳師榮恩典 三才賢士各安 平心靜氣 待吾略批說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咳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787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欽和尚勸求道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苦其修行勞其身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廣欽老和尚説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自幼雙親來雙亡，令人養其自更強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慧根未泯識假景，看破紅塵來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效佛慈悲做，苦其修行勞其身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光陰荏苒日匆過，一心唸佛禪定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欽和尚勸求道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水果持日六十年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廣欽老和尚説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人稱我為水果師，說起緣由巧安排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入定時日絕糧干，視其猿猴水果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塞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性皆一同一般，不分人獸皆同胞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因而跟其一般樣，水果持日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六十年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76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欽和尚勸求道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盲修瞎煉後悔晚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廣欽老和尚説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守定宗旨不更換，法其一脈佛性傳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慇慇懇懇持戒遵，不敢絲毫有差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師難遇不知曉，苦修苦煉數十年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未能識穿明師點，盲修瞎煉後悔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晚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334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欽和尚勸求道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未得一點超生難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廣欽老和尚説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大道難求無上岸，海中浪游不知曉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世人傳說吾受點，何來其言難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預算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在世苦修身，未得一點超生難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大夢初醒無色身，荼毗之時多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顯現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78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欽和尚勸求道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回歸之時返氣天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廣欽老和尚説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內涵天意示夢人，回歸之時返氣天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無功無德怎回天，氣天修煉數百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傳喚吾，皇天不負苦心漢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累積福田今受點，誠惶誠恐難盡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62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欽和尚勸求道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未能登堂入室觀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廣欽老和尚説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叩求天尊引我前，上承皇母求濟顛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時日已至賜一點，返回理域脫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方知晨昏顛，以為苦修可回天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口誦心惟佛號念，未能登堂入室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94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欽和尚勸求道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幸得累世因緣造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廣欽老和尚説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種種周旋怪己昏，幸得累世因緣造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方能今日受一點，引保二位萬謝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月枝聽吾言，引師玉山之因緣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前世兄弟今世緣，因之崇拜廣欽師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6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528</TotalTime>
  <Words>320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廣欽和尚勸求道 悟見講</vt:lpstr>
      <vt:lpstr>廣欽和尚勸求道 悟見講</vt:lpstr>
      <vt:lpstr>廣欽和尚勸求道 悟見講</vt:lpstr>
      <vt:lpstr>廣欽和尚勸求道 悟見講</vt:lpstr>
      <vt:lpstr>廣欽和尚勸求道 悟見講</vt:lpstr>
      <vt:lpstr>廣欽和尚勸求道 悟見講</vt:lpstr>
      <vt:lpstr>廣欽和尚勸求道 悟見講</vt:lpstr>
      <vt:lpstr>廣欽和尚勸求道 悟見講</vt:lpstr>
      <vt:lpstr>廣欽和尚勸求道 悟見講</vt:lpstr>
      <vt:lpstr>廣欽和尚勸求道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235</cp:revision>
  <dcterms:created xsi:type="dcterms:W3CDTF">2014-02-15T05:50:45Z</dcterms:created>
  <dcterms:modified xsi:type="dcterms:W3CDTF">2017-12-13T06:41:03Z</dcterms:modified>
  <cp:contentStatus/>
</cp:coreProperties>
</file>