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尊敬孔子要求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、孔子也有求過道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孔子曾經拜過六位師，最後拜明師老子，而求得天道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二、孔子問禮是求道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孔子適周，將問禮於老子。老子曰：子所言者，其人與骨，皆已朽矣，獨其言在耳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尊敬孔子要求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十、過去得道不容易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孔子於三千弟子中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，也只有傳給顏回和曾參而已，其他弟子，無緣求得。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故子貢感嘆說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：夫子之文章，可得而聞也，夫子之言性與天道，不可得而聞也。</a:t>
            </a:r>
          </a:p>
        </p:txBody>
      </p:sp>
    </p:spTree>
    <p:extLst>
      <p:ext uri="{BB962C8B-B14F-4D97-AF65-F5344CB8AC3E}">
        <p14:creationId xmlns:p14="http://schemas.microsoft.com/office/powerpoint/2010/main" val="405416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尊敬孔子要求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二、孔子問禮是求道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君子得其時則駕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，不得其時則蓬累而行。吾聞之，良賈深藏若虛，君子盛德，容貌若愚。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去子之驕氣與多欲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，態色與淫志，是皆無益於子之身。吾所以告子，若是而已。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於是孔子求了道。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771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尊敬孔子要求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三、孔子五十歲求道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孔子五十問禮於老子，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這個禮就是道，就是我們的天性，所以孔老夫子說 「五十知天命」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五十歲時求道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，為自己的靈性，找到回理天的路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167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尊敬孔子要求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四、孔子的人生歷煉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吾十有五而志于學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三十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而立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四十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而不惑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五十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而知天命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六十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而耳順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七十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而從心所欲，不踰矩。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26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尊敬孔子要求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五、孔子得道後的讚嘆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得道後，讚嘆說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聞道夕死可矣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802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尊敬孔子要求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六、孔子的猶龍之嘆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孔子問禮於老子後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，謂弟子曰：鳥，吾知其能飛；魚，吾知其能游；獸，吾知其能走。走者可以為罔，游者可以為綸，飛者可以為矰。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吾不能知，其乘風雲而上天。吾今日見老子，其猶龍也！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315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尊敬孔子要求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七、孔子勸世人求道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詩云：「邦畿千里，惟民所止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。」詩云：「緡蠻黃鳥，止於丘隅。」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子曰：「於止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，知其所止，可以人而不如鳥乎？」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誰能出不由戶？何莫由斯道也？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人若一竅通，則不死者，壽在神也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64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尊敬孔子要求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八、孔子傳道於弟子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傳道於顏回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，顏回得一善，拳拳服膺，克己復禮而成聖。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傳道於曾子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：子曰「參乎！吾道一以貫之」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曾子得道後作大學一書，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以印證求道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459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尊敬孔子要求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九、明傳詩書暗傳道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子曰：學而時習之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，不亦說乎？有朋自遠方來，不亦樂乎？人不知而不慍，不亦君子乎？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子曰：三人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行，必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有我師焉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，擇其善者而從之，不善者改之。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子曰：溫故而知新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，可以為師矣。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子曰：攻乎異端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，斯害也己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248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511</TotalTime>
  <Words>705</Words>
  <Application>Microsoft Office PowerPoint</Application>
  <PresentationFormat>如螢幕大小 (16:9)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尊敬孔子要求道 悟見講</vt:lpstr>
      <vt:lpstr>尊敬孔子要求道 悟見講</vt:lpstr>
      <vt:lpstr>尊敬孔子要求道 悟見講</vt:lpstr>
      <vt:lpstr>尊敬孔子要求道 悟見講</vt:lpstr>
      <vt:lpstr>尊敬孔子要求道 悟見講</vt:lpstr>
      <vt:lpstr>尊敬孔子要求道 悟見講</vt:lpstr>
      <vt:lpstr>尊敬孔子要求道 悟見講</vt:lpstr>
      <vt:lpstr>尊敬孔子要求道 悟見講</vt:lpstr>
      <vt:lpstr>尊敬孔子要求道 悟見講</vt:lpstr>
      <vt:lpstr>尊敬孔子要求道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234</cp:revision>
  <dcterms:created xsi:type="dcterms:W3CDTF">2014-02-15T05:50:45Z</dcterms:created>
  <dcterms:modified xsi:type="dcterms:W3CDTF">2017-10-31T01:47:08Z</dcterms:modified>
  <cp:contentStatus/>
</cp:coreProperties>
</file>