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、人生要找解脫路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人死後，不如任何一草一木，很沒價值。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我們要先認識這個，才來談我們的信仰。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也就是我們要在，這種無常當中，找到一個，可以永久讓你信仰、信賴、可靠的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十、什麼是真修？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因此開創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不難。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理念，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在認理實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在謹守佛規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，在承上啟下，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在你與人之間的付出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，這一切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是真修。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43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十一、修道要有道氣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投入，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互相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扶持，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敬老尊賢，要有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。而不是脾氣。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只有用心、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老天才會幫助你，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遇到的貴人就越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你肯放下過去的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你的內心才會平安，心量有多大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的路便有多長。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2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二、求道能明生死路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我們信仰宗教，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並不只是為了求家庭的美滿啦，求人生的平安啦，賺大錢啦，或是說在世與人無爭，能和大家和平相處等等，這只是一個附帶的，乞求而已，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真正的、要瞭解的，就是能夠讓你明白「生死」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90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三、求道能解脫生死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對一個宗教來說，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歸究它有二個重點：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讓你瞭解生死無常的問題；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怎麼樣去解決生死無常的問題，那麼我們來修行，來修道，才會覺得有意義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2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四、道是解脫非寄託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我們並不只是，來求一個心靈的寄託而已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人說信仰宗教，是為了找到心靈的一個寄託，那萬一你的心，不能平衡呢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還能怎麼寄託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40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五、求道能找到內心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所以應該說：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去找到你內心，挖掘你生命底處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，那個安適、那股寧靜，這是一個入門。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208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六、道能解決生死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萬有都會歸空，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世間唯有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這兩大事情，讓你們無法解決，科學也解決不了，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五十年前的科學，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過五十年後它會背叛你，但是生死永遠是存在的，無常永遠是存在的，它永遠跟著你。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七、能修能辦是聖賢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能修能辦學賢聖 只辦不修難成仙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古道唯求己身進 功德完全方是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只修不辦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         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是白陽修道篇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會講亦是會修辦 口出狂言非徒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和諧合作辦 謙虛真行化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19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八、修道內心要成長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有的人，求道已經快三十年了 。但是內心未真正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為什麼呢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因為自大、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因為驕傲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、認為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自己聰明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過人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39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學佛學道看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九、道場中的好人才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真正標準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出必告，反必面 ，誰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別人看不見時，低下腰真正打掃，真正吃苦 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 ！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好人才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是時時承上啟下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時時為眾舖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是二六時中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，真正改脾氣，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毛病，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這才是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好人才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04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615</TotalTime>
  <Words>715</Words>
  <Application>Microsoft Office PowerPoint</Application>
  <PresentationFormat>如螢幕大小 (16:9)</PresentationFormat>
  <Paragraphs>57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學佛學道看這裡 悟見講</vt:lpstr>
      <vt:lpstr>學佛學道看這裡 悟見講</vt:lpstr>
      <vt:lpstr>學佛學道看這裡 悟見講</vt:lpstr>
      <vt:lpstr>學佛學道看這裡 悟見講</vt:lpstr>
      <vt:lpstr>學佛學道看這裡 悟見講</vt:lpstr>
      <vt:lpstr>學佛學道看這裡 悟見講</vt:lpstr>
      <vt:lpstr>學佛學道看這裡 悟見講</vt:lpstr>
      <vt:lpstr>學佛學道看這裡 悟見講</vt:lpstr>
      <vt:lpstr>學佛學道看這裡 悟見講</vt:lpstr>
      <vt:lpstr>學佛學道看這裡 悟見講</vt:lpstr>
      <vt:lpstr>學佛學道看這裡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2018-04-29T13:41:32Z</dcterms:modified>
  <cp:contentStatus/>
</cp:coreProperties>
</file>