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7" r:id="rId7"/>
    <p:sldId id="303" r:id="rId8"/>
    <p:sldId id="302" r:id="rId9"/>
    <p:sldId id="301" r:id="rId10"/>
    <p:sldId id="300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、靈山偈的啟示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佛陀的靈山偈說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靈山只在爾心頭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</a:p>
          <a:p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 ：</a:t>
            </a:r>
            <a:endParaRPr lang="zh-TW" altLang="en-US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是指自性佛。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：佛性所住之處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：佛性之處 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靈山塔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：生死竅門，即是玄關竅。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好向靈山塔下修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：去拜明師求道，打開玄關竅，即能超脫生死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九、福報不夠求不了道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須菩提白佛言：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世尊！頗有眾生，得聞如是言說章句，生實信不？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莫作是說！如來滅後，後五百歲，有持戒修福者，於此章句，能生信心，以此為實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是人，不於一佛、二佛、三四五佛，而種善根，已於無量千萬佛，所種諸善根。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0576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十、行邪道不能成佛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：須菩提！一切諸佛，及諸佛阿耨多羅三藐三菩提法，皆從此經出。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佛告須菩提：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「凡所有相，皆是虛妄。若見諸相非相，即見如來。」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世尊說偈曰：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若以色見我，以音聲求我，是人行邪道，不能見如來。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一切有為法，如夢幻泡影，如露亦如電，應作如是觀。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35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十一、信佛就要求道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朝山禮拜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、誦經唸佛、外在三皈依、敲打唸唱、、、等等，都是下乘法門，只能算是修來世福報，不能解脫生死。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有形有相，都是有為法，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佛陀說這些都是「是人行邪道，不能見如來。」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詩曰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林中觀自在 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白蓮座上獻如來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312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二、佛陀的正法眼藏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就是成佛的法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眼藏：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就是暗示生死竅門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玄關竅之所在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就是說成佛的正法，就是要去拜明師求道，打開生死竅門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玄關竅，然後內修德行，廣度有緣眾生，有功有德即能成佛。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正法眼藏是成佛的不二法門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，不二之法，就是唯一的方法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98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三、到哪裡去找正法？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佛陀老早就有啟示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：皈依彌勒佛，拜明師求道，就是正法。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彌勒上生經說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世尊記曰。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汝等及未來世修福持戒。皆當往生彌勒菩薩前為彌勒菩薩之所攝受。佛告優波離。作是觀者名為正觀。若他觀者名為邪觀。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汝今諦聽，是彌勒菩薩於未來世，當為眾生作大歸依處，若有歸依彌勒菩薩著，當知是人於無上道得不退轉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409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四、彌勒佛何時候來？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大寶積經：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伸右手，以摩彌勒菩薩摩訶薩頭頂說：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彌勒，我咐囑你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，將來末世後五百歲，正法滅時，汝當守護佛法僧寶，不要使它斷絕。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五十六億四千萬年，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下生人間，不要誤解了佛陀，佛經上的天文數字，是一個比喻，代表圓滿，不要被這障礙住了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37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五、彌勒佛已經應運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應劫經：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七佛治世三佛收圓。前面已過了九佛，現在是彌勒佛應運。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：佛說彌勒救苦經，彌勒下世不非輕，領寶齊魯靈山地，拈花印證考三乘。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彌勒真經上又說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：紅陽了道歸家去，轉到三陽彌勒尊。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：現如今白陽展彌勒應運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17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六、金剛經上的啟示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如是我聞，一時，佛在舍衛國，祇樹給孤獨園，與大比丘眾，千二百五十人俱。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月慧師母說：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如是形容大道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，生天生萬物的道，在天謂之道，在人謂之性，是天命之謂性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是真我，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聞是看到了，聽到了，明白了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01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六、金剛經上的啟示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就是形容聞道了天地之真道，見到了自己的真如性。也就是看見了本性，看見了大道。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三期辦道，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明師一指玄關竅妙，若能了解其中真理，即是如是我聞｜明了心，見了性也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02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七、應如是住的啟示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須菩提，而白佛言：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「世尊！善男子、善女人，發阿耨多羅三藐三菩提心，云何應住？云何降伏其心？」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佛言：「善哉！善哉！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須菩提！善男子、善女人，發阿耨多羅三藐三菩提心，應如是住，如是降伏其心。」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如是住：就是拜明師求道，打開生死竅門。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如是降伏其心：即是用本來佛心，降服散亂的心，真人作主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90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學佛學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八、求道才能成佛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金剛經上說：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聞是章句，乃至一念生淨信者；須菩提！如來悉知悉見，是諸眾生，得如是無量福德。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註解：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聞是章句：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就是拜明師求大道，開啟玄關竅。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一念生淨信者：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就是聽到明師一指，就相信這是真道，願意來求道者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13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525</TotalTime>
  <Words>1151</Words>
  <Application>Microsoft Office PowerPoint</Application>
  <PresentationFormat>如螢幕大小 (16:9)</PresentationFormat>
  <Paragraphs>71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學佛學道學正法 悟見講</vt:lpstr>
      <vt:lpstr>學佛學道學正法 悟見講</vt:lpstr>
      <vt:lpstr>學佛學道學正法 悟見講</vt:lpstr>
      <vt:lpstr>學佛學道學正法 悟見講</vt:lpstr>
      <vt:lpstr>學佛學道學正法 悟見講</vt:lpstr>
      <vt:lpstr>學佛學道學正法 悟見講</vt:lpstr>
      <vt:lpstr>學佛學道學正法 悟見講</vt:lpstr>
      <vt:lpstr>學佛學道學正法 悟見講</vt:lpstr>
      <vt:lpstr>學佛學道學正法 悟見講</vt:lpstr>
      <vt:lpstr>學佛學道學正法 悟見講</vt:lpstr>
      <vt:lpstr>學佛學道學正法 悟見講</vt:lpstr>
      <vt:lpstr>學佛學道學正法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250</cp:revision>
  <dcterms:created xsi:type="dcterms:W3CDTF">2014-02-15T05:50:45Z</dcterms:created>
  <dcterms:modified xsi:type="dcterms:W3CDTF">2018-01-18T03:24:59Z</dcterms:modified>
  <cp:contentStatus/>
</cp:coreProperties>
</file>