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、六道無情非久居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黑幽壓青無路尋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卻記憶再入新；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六道無情非久居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才是真途徑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二、孟婆神的由來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孟婆神説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姥身乃是孟婆神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，後土娘娘之化身。身于地獄奈何橋邊，負責投胎的亡靈消除記憶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身本靈化為地獄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，千年無法身，再化姥身孟婆神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88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三、孟婆神的職責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孟婆神説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給將要投胎的男女，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畜生等喝上一碗孟婆湯，讓亡魂不記得地獄中，乃至前世累世的事情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的是讓亡靈投胎後，不要執著過去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34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四、孟婆湯非喝不可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孟婆神説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姥身也在地獄待了幾千年，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寸步不離，受託此任務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，每經過姥身辦事處，皆是悲哀一片，不忍喝下去，卻又是無奈，不喝者強制喝下去，此乃是規矩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34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五、六道輪迴是苦海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孟婆神説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須知六道輪迴之苦矣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，若是執迷不醒，便永遠迷在六道裡，無時無刻不受苦楚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人間有生老病死苦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，有的勞累一世，擔憂處處；有的心神不淨，受累受苦；有的無福無德，造作諸業因；有的人間難行，成事不足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18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六、世人造罪受輪廻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孟婆神説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死後因罪業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了地獄，再受十殿之苦，一殿一殿的通過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，該向哪道歸哪道，就這樣迴圈在痛苦之中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21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七、仙佛救渡該感恩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孟婆神説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幸得仙佛菩薩有緣會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，到地獄辦理接引超拔，要是不然永無出期了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人間男女，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該感恩仙佛一片慈悲之心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18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八、不修道打為殘靈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孟婆神説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而今末法時期，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下地獄者多之又多，若非仙佛菩薩，承蒙上帝聖恩，可以于末劫，收圓殘靈，網開一面，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那麼等到末劫來之時，全部亡魂一個不留，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皆受魂飛魄散之苦。待到下量劫，再來做個原生單細胞動物，再經千萬年之苦。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53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孟婆神勸人求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九、孟婆勸世人求道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孟婆神説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姥身在此希望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早早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醒悟，而今地獄情況是在清算時期，等到清算完畢，地獄就該歸空了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本靈之法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該回體了。加緊修行吧，莫再懷疑，尋和正道去。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8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475</TotalTime>
  <Words>619</Words>
  <Application>Microsoft Office PowerPoint</Application>
  <PresentationFormat>如螢幕大小 (16:9)</PresentationFormat>
  <Paragraphs>44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孟婆神勸人求道 悟見講</vt:lpstr>
      <vt:lpstr>孟婆神勸人求道 悟見講</vt:lpstr>
      <vt:lpstr>孟婆神勸人求道 悟見講</vt:lpstr>
      <vt:lpstr>孟婆神勸人求道 悟見講</vt:lpstr>
      <vt:lpstr>孟婆神勸人求道 悟見講</vt:lpstr>
      <vt:lpstr>孟婆神勸人求道 悟見講</vt:lpstr>
      <vt:lpstr>孟婆神勸人求道 悟見講</vt:lpstr>
      <vt:lpstr>孟婆神勸人求道 悟見講</vt:lpstr>
      <vt:lpstr>孟婆神勸人求道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200</cp:revision>
  <dcterms:created xsi:type="dcterms:W3CDTF">2014-02-15T05:50:45Z</dcterms:created>
  <dcterms:modified xsi:type="dcterms:W3CDTF">2017-09-26T03:20:06Z</dcterms:modified>
  <cp:contentStatus/>
</cp:coreProperties>
</file>