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11"/>
  </p:notesMasterIdLst>
  <p:sldIdLst>
    <p:sldId id="327" r:id="rId2"/>
    <p:sldId id="328" r:id="rId3"/>
    <p:sldId id="334" r:id="rId4"/>
    <p:sldId id="333" r:id="rId5"/>
    <p:sldId id="332" r:id="rId6"/>
    <p:sldId id="331" r:id="rId7"/>
    <p:sldId id="330" r:id="rId8"/>
    <p:sldId id="329" r:id="rId9"/>
    <p:sldId id="304" r:id="rId10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559" autoAdjust="0"/>
    <p:restoredTop sz="92649" autoAdjust="0"/>
  </p:normalViewPr>
  <p:slideViewPr>
    <p:cSldViewPr>
      <p:cViewPr varScale="1">
        <p:scale>
          <a:sx n="69" d="100"/>
          <a:sy n="69" d="100"/>
        </p:scale>
        <p:origin x="749" y="24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commentAuthors" Target="commentAuthors.xml"/><Relationship Id="rId2" Type="http://schemas.openxmlformats.org/officeDocument/2006/relationships/slide" Target="slides/slide1.xml"/><Relationship Id="rId16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notesMaster" Target="notesMasters/notesMaster1.xml"/><Relationship Id="rId5" Type="http://schemas.openxmlformats.org/officeDocument/2006/relationships/slide" Target="slides/slide4.xml"/><Relationship Id="rId15" Type="http://schemas.openxmlformats.org/officeDocument/2006/relationships/theme" Target="theme/theme1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 smtClean="0"/>
              <a:t>按一下以編輯母片文字樣式</a:t>
            </a:r>
          </a:p>
          <a:p>
            <a:pPr lvl="1"/>
            <a:r>
              <a:rPr lang="zh-TW" altLang="en-US" smtClean="0"/>
              <a:t>第二層</a:t>
            </a:r>
          </a:p>
          <a:p>
            <a:pPr lvl="2"/>
            <a:r>
              <a:rPr lang="zh-TW" altLang="en-US" smtClean="0"/>
              <a:t>第三層</a:t>
            </a:r>
          </a:p>
          <a:p>
            <a:pPr lvl="3"/>
            <a:r>
              <a:rPr lang="zh-TW" altLang="en-US" smtClean="0"/>
              <a:t>第四層</a:t>
            </a:r>
          </a:p>
          <a:p>
            <a:pPr lvl="4"/>
            <a:r>
              <a:rPr lang="zh-TW" altLang="en-US" smtClean="0"/>
              <a:t>第五層</a:t>
            </a:r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投影片圖像版面配置區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備忘稿版面配置區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zh-TW" altLang="en-US" dirty="0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DB9DD47-EA54-43B7-9BF6-A09CA48C28D4}" type="slidenum">
              <a:rPr lang="zh-TW" altLang="en-US" smtClean="0"/>
              <a:t>9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1640601377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 smtClean="0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 smtClean="0"/>
              <a:t>按一下以編輯母片文字樣式</a:t>
            </a:r>
          </a:p>
          <a:p>
            <a:pPr lvl="1" eaLnBrk="1" latinLnBrk="0" hangingPunct="1"/>
            <a:r>
              <a:rPr lang="zh-TW" altLang="en-US" smtClean="0"/>
              <a:t>第二層</a:t>
            </a:r>
          </a:p>
          <a:p>
            <a:pPr lvl="2" eaLnBrk="1" latinLnBrk="0" hangingPunct="1"/>
            <a:r>
              <a:rPr lang="zh-TW" altLang="en-US" smtClean="0"/>
              <a:t>第三層</a:t>
            </a:r>
          </a:p>
          <a:p>
            <a:pPr lvl="3" eaLnBrk="1" latinLnBrk="0" hangingPunct="1"/>
            <a:r>
              <a:rPr lang="zh-TW" altLang="en-US" smtClean="0"/>
              <a:t>第四層</a:t>
            </a:r>
          </a:p>
          <a:p>
            <a:pPr lvl="4" eaLnBrk="1" latinLnBrk="0" hangingPunct="1"/>
            <a:r>
              <a:rPr lang="zh-TW" altLang="en-US" smtClean="0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 smtClean="0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 smtClean="0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 smtClean="0"/>
              <a:t>按一下以編輯母片文字樣式</a:t>
            </a:r>
          </a:p>
          <a:p>
            <a:pPr lvl="1" eaLnBrk="1" latinLnBrk="0" hangingPunct="1"/>
            <a:r>
              <a:rPr kumimoji="0" lang="zh-TW" altLang="en-US" smtClean="0"/>
              <a:t>第二層</a:t>
            </a:r>
          </a:p>
          <a:p>
            <a:pPr lvl="2" eaLnBrk="1" latinLnBrk="0" hangingPunct="1"/>
            <a:r>
              <a:rPr kumimoji="0" lang="zh-TW" altLang="en-US" smtClean="0"/>
              <a:t>第三層</a:t>
            </a:r>
          </a:p>
          <a:p>
            <a:pPr lvl="3" eaLnBrk="1" latinLnBrk="0" hangingPunct="1"/>
            <a:r>
              <a:rPr kumimoji="0" lang="zh-TW" altLang="en-US" smtClean="0"/>
              <a:t>第四層</a:t>
            </a:r>
          </a:p>
          <a:p>
            <a:pPr lvl="4" eaLnBrk="1" latinLnBrk="0" hangingPunct="1"/>
            <a:r>
              <a:rPr kumimoji="0" lang="zh-TW" altLang="en-US" smtClean="0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2018/11/1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8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9.xml.rels><?xml version="1.0" encoding="UTF-8" standalone="yes"?>
<Relationships xmlns="http://schemas.openxmlformats.org/package/2006/relationships"><Relationship Id="rId3" Type="http://schemas.openxmlformats.org/officeDocument/2006/relationships/hyperlink" Target="mailto:&#24735;&#35211;&#20449;&#31665;myoktw@gmail.com" TargetMode="External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、孔子問禮是求道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孔子曾經拜過六位師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，最後拜明師老子，而求得天道。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孔子五十問禮於老子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，這個禮就是道，就是我們的天性，所以孔老夫子說 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「五十知天命」，就是說五十歲時求道，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為自己的靈性，找到回理天的路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71008347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 lnSpcReduction="10000"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二、孔子得道的讚嘆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孔子得道後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，讚嘆說：朝聞道夕死可矣！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孔子的猶龍之嘆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孔子問禮於老子後，謂弟子曰：鳥，吾知其能飛；魚，吾知其能游；獸，吾知其能走。走者可以為罔，游者可以為綸，飛者可以為矰。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至於龍，吾不能知，其乘風雲而上天。吾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今日見老子，其猶龍也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！</a:t>
            </a:r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4366687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三、孔子的一生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論語記載</a:t>
            </a:r>
          </a:p>
          <a:p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子曰：「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吾十有五而志于學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，三十而立，四十而不惑，</a:t>
            </a:r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五十而知天命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，六十而耳順，七十而從心所欲，不踰矩。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」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54920342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四、孔子勸世人求道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詩云：「邦畿千里，惟民所止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。」詩云：「緡蠻黃鳥，止於丘隅。」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子曰：「於止，知其所止，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可以人而不如鳥乎？」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子曰：誰能出不由戶？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何莫由斯道也？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孔子：人若一竅通，則不死者，壽在神也。</a:t>
            </a:r>
          </a:p>
          <a:p>
            <a:endParaRPr lang="zh-TW" altLang="en-US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43316783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五、孔子傳道於弟子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傳道於顏回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，顏回得一善，拳拳服膺，克己復禮而成聖。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傳道於曾子：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子曰「參乎！吾道一以貫之」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曾子得道後作大學一書，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以印證求道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91031359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六、孔子的潔矩之道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孔子説：「七十而從心所欲，不踰矩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。」一念一行，完全不離規矩，完全合乎道。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「矩」就是叫人守禮，由人守禮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，天道弟子蒙明師指玄後，知其所止。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「止」是什麼，止是指止於至善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，受明師一指點，點的這個地方是你至善之處。</a:t>
            </a:r>
            <a:endParaRPr lang="en-US" altLang="zh-TW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16508806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七、明傳詩書暗傳道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子曰：學而時習之，不亦說乎？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有朋自遠方來，不亦樂乎？人不知而不慍，不亦君子乎？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子曰：三人行必有我師焉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，擇其善者而從之，不善者改之。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子曰：溫故而知新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，可以為師矣。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子曰：攻乎異端，斯害也己</a:t>
            </a:r>
            <a:r>
              <a:rPr lang="zh-TW" altLang="en-US" sz="3600" dirty="0" smtClean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。</a:t>
            </a:r>
            <a:endParaRPr lang="en-US" altLang="zh-TW" sz="36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1488672158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68660"/>
            <a:ext cx="720080" cy="4824536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孔子的天道</a:t>
            </a:r>
            <a:r>
              <a:rPr lang="zh-TW" altLang="en-US" sz="4000" dirty="0" smtClean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思想 </a:t>
            </a:r>
            <a:r>
              <a:rPr lang="zh-TW" altLang="en-US" sz="3600" dirty="0" smtClean="0">
                <a:latin typeface="標楷體" panose="03000509000000000000" pitchFamily="65" charset="-120"/>
                <a:ea typeface="標楷體" panose="03000509000000000000" pitchFamily="65" charset="-120"/>
              </a:rPr>
              <a:t>悟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見講</a:t>
            </a:r>
            <a:endParaRPr lang="zh-TW" altLang="en-US" sz="36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八、過去得道不容易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孔子於三千弟子中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，也只有傳給顏回和曾參而已，其他弟子，無緣求得。</a:t>
            </a:r>
          </a:p>
          <a:p>
            <a:r>
              <a:rPr lang="zh-TW" altLang="en-US" sz="36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故子貢感嘆說</a:t>
            </a:r>
            <a:r>
              <a:rPr lang="zh-TW" altLang="en-US" sz="3600" dirty="0">
                <a:latin typeface="標楷體" panose="03000509000000000000" pitchFamily="65" charset="-120"/>
                <a:ea typeface="標楷體" panose="03000509000000000000" pitchFamily="65" charset="-120"/>
              </a:rPr>
              <a:t>：夫子之文章，可得而聞也，夫子之言性與天道，不可得而聞也。</a:t>
            </a:r>
          </a:p>
          <a:p>
            <a:endParaRPr lang="zh-TW" altLang="en-US" sz="3600" dirty="0"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2262729985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ctrTitle"/>
          </p:nvPr>
        </p:nvSpPr>
        <p:spPr>
          <a:xfrm>
            <a:off x="1043608" y="3376248"/>
            <a:ext cx="6120680" cy="1224136"/>
          </a:xfrm>
        </p:spPr>
        <p:txBody>
          <a:bodyPr>
            <a:normAutofit fontScale="90000"/>
          </a:bodyPr>
          <a:lstStyle/>
          <a:p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/>
            </a:r>
            <a:b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endParaRPr lang="zh-TW" altLang="en-US" dirty="0"/>
          </a:p>
        </p:txBody>
      </p:sp>
      <p:sp>
        <p:nvSpPr>
          <p:cNvPr id="3" name="副標題 2"/>
          <p:cNvSpPr>
            <a:spLocks noGrp="1"/>
          </p:cNvSpPr>
          <p:nvPr>
            <p:ph type="subTitle" idx="1"/>
          </p:nvPr>
        </p:nvSpPr>
        <p:spPr>
          <a:xfrm>
            <a:off x="611560" y="195486"/>
            <a:ext cx="8136904" cy="4680520"/>
          </a:xfrm>
        </p:spPr>
        <p:txBody>
          <a:bodyPr>
            <a:noAutofit/>
          </a:bodyPr>
          <a:lstStyle/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悟見信箱</a:t>
            </a:r>
            <a:r>
              <a:rPr lang="en-US" altLang="zh-TW" sz="4800" u="sng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  <a:hlinkClick r:id="rId3"/>
              </a:rPr>
              <a:t>myoktw@gmail.com</a:t>
            </a:r>
            <a:endParaRPr lang="en-US" altLang="zh-TW" sz="4800" u="sng" dirty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微</a:t>
            </a:r>
            <a:r>
              <a:rPr lang="zh-TW" altLang="en-US" sz="48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信</a:t>
            </a:r>
            <a:r>
              <a:rPr lang="en-US" altLang="zh-TW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ID</a:t>
            </a:r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      </a:t>
            </a:r>
            <a:r>
              <a:rPr lang="en-US" altLang="zh-TW" sz="4800" u="sng" dirty="0" err="1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</a:t>
            </a:r>
            <a:endParaRPr lang="en-US" altLang="zh-TW" sz="4800" u="sng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800" dirty="0" smtClean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天道網   </a:t>
            </a:r>
            <a:r>
              <a:rPr lang="en-US" altLang="zh-TW" sz="4800" dirty="0" smtClean="0">
                <a:solidFill>
                  <a:srgbClr val="00B0F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myoktw.com</a:t>
            </a:r>
          </a:p>
          <a:p>
            <a:endParaRPr lang="en-US" altLang="zh-TW" sz="4800" dirty="0" smtClean="0">
              <a:solidFill>
                <a:srgbClr val="00B0F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</p:spTree>
    <p:extLst>
      <p:ext uri="{BB962C8B-B14F-4D97-AF65-F5344CB8AC3E}">
        <p14:creationId xmlns:p14="http://schemas.microsoft.com/office/powerpoint/2010/main" val="3948158186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2332</TotalTime>
  <Words>653</Words>
  <Application>Microsoft Office PowerPoint</Application>
  <PresentationFormat>如螢幕大小 (16:9)</PresentationFormat>
  <Paragraphs>45</Paragraphs>
  <Slides>9</Slides>
  <Notes>1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9</vt:i4>
      </vt:variant>
    </vt:vector>
  </HeadingPairs>
  <TitlesOfParts>
    <vt:vector size="17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孔子的天道思想 悟見講</vt:lpstr>
      <vt:lpstr>孔子的天道思想 悟見講</vt:lpstr>
      <vt:lpstr>孔子的天道思想 悟見講</vt:lpstr>
      <vt:lpstr>孔子的天道思想 悟見講</vt:lpstr>
      <vt:lpstr>孔子的天道思想 悟見講</vt:lpstr>
      <vt:lpstr>孔子的天道思想 悟見講</vt:lpstr>
      <vt:lpstr>孔子的天道思想 悟見講</vt:lpstr>
      <vt:lpstr>孔子的天道思想 悟見講</vt:lpstr>
      <vt:lpstr> 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資料庫 天道</cp:lastModifiedBy>
  <cp:revision>432</cp:revision>
  <dcterms:created xsi:type="dcterms:W3CDTF">2014-02-15T05:50:45Z</dcterms:created>
  <dcterms:modified xsi:type="dcterms:W3CDTF">2018-11-01T05:21:34Z</dcterms:modified>
  <cp:contentStatus/>
</cp:coreProperties>
</file>