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304" r:id="rId3"/>
    <p:sldId id="297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、孔子問禮求天道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孔子拜老子為師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，求得了天道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。問禮於老子，老子一席話後，孔子就求道了。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史記上說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孔子適周，將問禮於老子。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老子曰：子所言者，其人與骨皆已朽矣，獨其言在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耳。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、孔子問禮求天道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史記上說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君子得其時則駕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，不得其時則蓬累而行。吾聞之，良賈深藏若虛，君子盛德，容貌若愚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子之驕氣與多欲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，態色與淫志，是皆無益於子之身。吾所以告子，若是而已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朝聞道，夕死可矣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5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二、學而篇暗示求道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論語學而篇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而時習之，不亦說乎？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有朋自遠方來，不亦樂乎？人不知而不慍，不亦君子乎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42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3" indent="0">
              <a:buClr>
                <a:schemeClr val="accent1"/>
              </a:buClr>
              <a:buSzPct val="80000"/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三、三人行暗示求道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述而篇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人行，必有我師焉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。擇其善者而從之，其不善者而改之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47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四、知其所止應求道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詩云：「邦畿千裏，惟民所止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。」詩云：「緡蠻黃鳥，止於丘隅。」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子曰：「於止，知其所止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，可以人而不如鳥乎？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85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五、知天命即是求道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子曰：誰能出不由戶？何莫由斯道也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子曰：「吾十有五而志于學，三十而立，四十而不惑，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五十而知天命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，六十而耳順，七十而從心所欲，不踰矩。」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95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六、人得一則成大人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四書大學篇説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大學之道．在明明德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．在親民．在止於至善．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知止而後有定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．定而後能靜．靜而後能安．安而後能慮．慮而後能得．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物有本末．事有終始．知所先後．則近道矣．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61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、天命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之謂性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四書中庸説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天命之謂性，率性之謂道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，修道之謂教。道者也，不可須臾離也；可離，非道也。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4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孔子勸世人求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八、致中和必須求道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中庸：喜怒哀樂之未發，謂之中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；發而皆中節，謂之和。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中也者，天下之大本也；和也者，天下之達道也。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致中和，天地位焉，萬物育焉。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553</TotalTime>
  <Words>604</Words>
  <Application>Microsoft Office PowerPoint</Application>
  <PresentationFormat>如螢幕大小 (16:9)</PresentationFormat>
  <Paragraphs>43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孔子勸世人求道 悟見講</vt:lpstr>
      <vt:lpstr>孔子勸世人求道 悟見講</vt:lpstr>
      <vt:lpstr>孔子勸世人求道 悟見講</vt:lpstr>
      <vt:lpstr>孔子勸世人求道 悟見講</vt:lpstr>
      <vt:lpstr>孔子勸世人求道 悟見講</vt:lpstr>
      <vt:lpstr>孔子勸世人求道 悟見講</vt:lpstr>
      <vt:lpstr>孔子勸世人求道 悟見講</vt:lpstr>
      <vt:lpstr>孔子勸世人求道 悟見講</vt:lpstr>
      <vt:lpstr>孔子勸世人求道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278</cp:revision>
  <dcterms:created xsi:type="dcterms:W3CDTF">2014-02-15T05:50:45Z</dcterms:created>
  <dcterms:modified xsi:type="dcterms:W3CDTF">2018-04-11T01:45:57Z</dcterms:modified>
  <cp:contentStatus/>
</cp:coreProperties>
</file>