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71" r:id="rId3"/>
    <p:sldId id="262" r:id="rId4"/>
    <p:sldId id="267" r:id="rId5"/>
    <p:sldId id="258" r:id="rId6"/>
    <p:sldId id="269" r:id="rId7"/>
    <p:sldId id="268" r:id="rId8"/>
    <p:sldId id="266" r:id="rId9"/>
    <p:sldId id="264" r:id="rId10"/>
    <p:sldId id="270" r:id="rId11"/>
    <p:sldId id="260" r:id="rId12"/>
    <p:sldId id="25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成仙做佛要求道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歷代祖師都要求道：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前東方十八代祖師、西方二十八代祖師、後東方十八代祖師。                     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如：伏羲氏皇帝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、神農皇帝、黃帝軒遠氏、堯、舜、禹、湯、文武、周公、、都要拜明師求道。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五教聖人也要求道：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老子、孔子、佛陀、耶穌、穆罕默德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所有回理天的仙佛都要求道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6159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、得道不容易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孔子於三千弟子中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也只有傳給顏回和曾參而已，其他弟子，無緣求得。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故子貢感嘆說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夫子之文章可得而聞也，夫子之言性與天道不可得而聞也。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4772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不求道無法超生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不求明師點化，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而盲修瞎煉，真諦無以參，性命無以立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。如是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在世福德，雖然多如恆沙之數，因不能明心見性故，亦只能享受天界、人間福德。或三界神祇而已</a:t>
            </a:r>
            <a:endParaRPr lang="en-US" altLang="zh-TW" sz="3500" dirty="0" smtClean="0"/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偈的啟示：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             靈山只在爾心頭            人人有個靈山塔                好向靈山塔下修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2975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9481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、孔子也有求道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孔子曾經拜過六位師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，最後拜明師老子而求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問禮於老子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將問禮於老子。老子曰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所言者，其人與骨皆已朽矣，獨其言在耳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君子得其時則駕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，不得其時則蓬累而行。吾聞之，良賈深藏若虛，君子盛德，容貌若愚。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去子之驕氣與多欲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，態色與淫志，是皆無益於子之身。吾所以告子，若是而已。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660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、問禮就是求道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五十問禮於老子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禮就是道，就是我們的天性，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所以孔老夫子說  「五十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知天命」，就是說五十歲時求道，為自己的靈性，找到回理天的路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孔子見證了：求道</a:t>
            </a:r>
            <a:endParaRPr lang="en-US" altLang="zh-TW" sz="37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子曰：「吾十有五而志于學，三十而立，四十而不惑，五十而知天命，六十而耳順，七十而從心所欲，不踰矩。」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0232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、孔子得道後的讚嘆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讚嘆說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：朝聞道夕死可矣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龍之嘆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孔子問禮於老子後，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謂弟子曰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，吾知其能飛；魚，吾知其能游；獸，吾知其能走。走者可以為罔，游者可以為綸，飛者可以為矰。至於龍，吾不能知其乘風雲而上天。吾今日見老子，其猶龍也！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665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、孔子勸世人求道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邦畿千里，惟民所止。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詩云：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緡蠻黃鳥，止於丘隅。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於止，知其所止，可以人而不如鳥乎？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誰能出不由戶？何莫由斯道也？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人若一竅通，則不死者，壽在神也。孔子談知其所止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自天子以至於庶人，壹是皆以修身為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9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、孔子傳道於弟子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傳道於顏回，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顏回得一善，拳拳服膺，克己復禮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傳道於曾子：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子曰「參乎！無道一以貫之」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曾子得道後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作大學一書，以印證求道。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．在明明德．在親民．在止於至善．知止而後有定．定而後能靜．靜而後能安．安而後能慮．慮而後能得．物有本末．事有終始．知所先後．則近道矣．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5743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、子思得孔門心法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子思從孔子弟子曾參那邊求得了真道。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子思作中庸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天命之謂性，率性之謂道，修道之謂教。道也者，不可須臾離也；可離，非道也。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喜怒哀樂之未發，謂之中；發而皆中節，謂之和。中也者，天下之大本也；和也者，天下之達道也。致中和，天地位焉，萬物育焉。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8926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、明傳四書暗傳道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曰：學而時習之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，不亦說乎？有朋自遠方來，不亦樂乎？人不知而不慍，不亦君子乎？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：三人行必有我師焉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，則其善者而從之，不善者改之。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子曰：溫故而知新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，可以為師矣。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曰：攻乎異端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，斯害也己。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492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孔子也勸人求道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、孔子的天道思想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禮運大同篇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子曰：大道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行也天下為公，選賢與能，講信修睦。故人不獨親其親，不獨子其子。使老有所終，壯有所用，幼有所長，鰥寡孤獨廢疾者，皆有所養。男有分，女有歸，貨惡其棄于地也，不必藏于己，力惡其不出于身也，不必為己，是故謀閉而不興，盜竊亂賊而不作。故外戶而不閉，是謂大同。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018665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341</TotalTime>
  <Words>1204</Words>
  <Application>Microsoft Office PowerPoint</Application>
  <PresentationFormat>如螢幕大小 (16:9)</PresentationFormat>
  <Paragraphs>219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  <vt:lpstr>孔子也勸人求道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166</cp:revision>
  <dcterms:created xsi:type="dcterms:W3CDTF">2014-02-15T05:50:45Z</dcterms:created>
  <dcterms:modified xsi:type="dcterms:W3CDTF">2016-08-10T04:21:16Z</dcterms:modified>
</cp:coreProperties>
</file>