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78" r:id="rId3"/>
    <p:sldId id="258" r:id="rId4"/>
    <p:sldId id="259" r:id="rId5"/>
    <p:sldId id="271" r:id="rId6"/>
    <p:sldId id="269" r:id="rId7"/>
    <p:sldId id="272" r:id="rId8"/>
    <p:sldId id="268" r:id="rId9"/>
    <p:sldId id="273" r:id="rId10"/>
    <p:sldId id="274" r:id="rId11"/>
    <p:sldId id="267" r:id="rId12"/>
    <p:sldId id="275" r:id="rId13"/>
    <p:sldId id="266" r:id="rId14"/>
    <p:sldId id="277" r:id="rId15"/>
    <p:sldId id="265" r:id="rId16"/>
    <p:sldId id="264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1" autoAdjust="0"/>
    <p:restoredTop sz="92649" autoAdjust="0"/>
  </p:normalViewPr>
  <p:slideViewPr>
    <p:cSldViewPr>
      <p:cViewPr varScale="1">
        <p:scale>
          <a:sx n="92" d="100"/>
          <a:sy n="92" d="100"/>
        </p:scale>
        <p:origin x="77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道重要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一、前言：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名字默娘，歷史考證確實有此人，出生於宋太祖建隆元年（或曰五代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末年）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福建路莆田縣湄洲島東螺村（宋太宗年間曾改為興化軍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傳說媽祖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「出生時不啼哭」，因而取名為「默」，小名「默娘」。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宋太祖建隆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，是西元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960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年，距今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904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十、救靈性是最要緊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天上聖母媽祖說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水災劫煞之中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，時時受災劫傷害，一點靈性必須先解救。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關係數十年，死去埋葬，靈性何處去？必須研究清楚。</a:t>
            </a: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4233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十一、拜佛求佛的真意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天上聖母媽祖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求佛，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拜佛乃心理寄託，求佛乃心理安慰。善惡分明，心中已有得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頭三尺有神明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，如果心地不光明，全只背天行事，求佛又有何用？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自性佛都已失去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，何必求佛。望諸位賢士，在拜佛求佛之中，可以想到效法諸位仙佛的腳步，慈悲行事，貢獻自己，莫貪莫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墜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50551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往之仙佛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之所以能名留千古，乃一點之善心，留在世間給世人朝拜。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只是求福求壽、求發財、求平安。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讓你事事如意，有求必應的話，那還有因果輪廻之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說嗎！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這因果又要如何處理呢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40994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十二、拜佛要拜素的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天上聖母媽祖說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人殺生補身為了口福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，你們殺生拜拜，仙佛也不會吃，最後仍是你們自己吃。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仙佛也不過取你們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一點素心、取你們一點誠心。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清茶、素果、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鮮花就表示你們的誠意，仙佛就會很高興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你大魚大肉雞鴨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，仙佛看了也不忍心。故今日借這短暫之機緣，希望大家以後改變拜拜的方式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18560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千萬不要再殺雞殺鴨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，大魚大肉，仙佛看了會很難過。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各位要理智理性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，既然能成仙作佛，就有一份慈悲心，慈悲者，如仍想吃肉，同胞手足之肉（眾生靈性同等），又有何資格讓人朝拜。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如果賢士能捨點口福，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以鮮花清茶素果來拜拜，仙佛必然可以感受到你的誠心誠意。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6533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5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十三、修道能增大靈光</a:t>
            </a:r>
            <a:endParaRPr lang="en-US" altLang="zh-TW" sz="51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聖母媽祖說</a:t>
            </a:r>
            <a:endParaRPr lang="en-US" altLang="zh-TW" sz="5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在玄關</a:t>
            </a:r>
            <a:r>
              <a:rPr lang="zh-TW" altLang="en-US" sz="5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處，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發出靈光，內德修得愈好的，靈光就愈大。人的功過，看靈光便知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要對道有信心，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低心下氣，刻苦耐勞渡化眾生，這將來都是你自己的功德。</a:t>
            </a:r>
          </a:p>
          <a:p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不要再造新業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，不要再吃肉，與眾生結惡緣。修道不分老少。</a:t>
            </a:r>
          </a:p>
          <a:p>
            <a:endParaRPr lang="zh-TW" altLang="en-US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18086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十四、仙佛都在助道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所感，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仙佛必定降臨，仙佛不一定在大廟裡，也不會時時坐在那裡讓人朝拜。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因為三曹普渡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，諸天仙佛只要有天命者都搭幫助道。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小仙與諸位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一樣，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是一師之徒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 老師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，希望你們把握機會辦道。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拜媽祖請勿殺生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，請各位轉告大家，望各位勿再殺生，也是功德一件。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3799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道重要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、媽祖勸大家要求道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聖母媽祖說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是造橋舖路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，未受明師一指點，將來死了也只是到氣天，時間一到仍然要再輪廻。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所以，氣天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找機會，找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和他有緣的人，請他們引進，要求得上天寶貴的大道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4416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道重要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、佛緣深才能得道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天上聖母媽祖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在座賢士，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能輕易的受到引保的指引得到無上的大道，乃是你們佛緣深厚，各位的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玄七祖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也可沾各位的光。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、得道珍惜不退道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天上聖母媽祖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可不能輕易放棄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，受了他人譭謗，而產生退道的人，你們肉眼凡胎無法看到無形的東西。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大道無形無象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，雖然是至尊至貴，如果沒有高超的智慧，識破奧妙之處，也無法了解寶貴在那裡，將來百年之後，靈性歸天，自己才有辦法領悟。</a:t>
            </a: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6578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、得道四難變四易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天上聖母媽祖說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得到明師一指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，乃榮幸中之榮幸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真道難逢，中華難生，求道有四難，各位至今全得到。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所以各個氣天仙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，甚至地府幽冥鬼魂都羨慕你們。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310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、媽祖也要求道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天上聖母媽祖說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小神也是沒有得到明師一指， 蒙活佛 老師慈悲，恩准小神得道，才得以跳出三界外，上昇無極理天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蒙 老母娘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再封小小果位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有機會來此可了一點心愿，與在座賢士共同勉勵。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7681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、道真理真天命真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天上聖母媽祖說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乃是道真、理真、天命真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欲脫離六道輪廻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，第一必須要求道，第二要明理，要修道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要守戒、要行功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，守戒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殺、盜、淫、妄、酒，行功包括內功和外德，內外齊全才有辦法達到功圓果滿。</a:t>
            </a: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8038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、修道了業能超生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天上聖母媽祖說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紅塵之中，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人人受到七情六慾的污染，受到種種是非的污染，所以造下層層種種的罪惡，舊業未消甚至愈積愈深。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不轉人身，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今生若不能將業消完，如何脫離六道輪廻？人人有因果循環，人人皆是帶著因果而來。世間榮華富貴如過眼雲煙，轉瞬即過，妻恩子愛也是如此。</a:t>
            </a: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1843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媽祖談求道重要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、立德立言立功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者必盡到做人的本分之外，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要貢獻自己，立德、立言、立功方能脫離六道輪廻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做人富貴貧賤已是註定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，但是富貴仍在輪廻受苦之中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，六道之中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無論那一道都仍是苦。</a:t>
            </a: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446336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332</TotalTime>
  <Words>1397</Words>
  <Application>Microsoft Office PowerPoint</Application>
  <PresentationFormat>如螢幕大小 (16:9)</PresentationFormat>
  <Paragraphs>293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媽祖談求道重要 悟見講                  </vt:lpstr>
      <vt:lpstr>媽祖談求道重要 悟見講                  </vt:lpstr>
      <vt:lpstr>媽祖談求道重要 悟見講                  </vt:lpstr>
      <vt:lpstr>媽祖談求道重要 悟見講</vt:lpstr>
      <vt:lpstr>媽祖談求道重要 悟見講</vt:lpstr>
      <vt:lpstr>媽祖談求道重要 悟見講</vt:lpstr>
      <vt:lpstr>媽祖談求道重要 悟見講</vt:lpstr>
      <vt:lpstr>媽祖談求道重要 悟見講</vt:lpstr>
      <vt:lpstr>媽祖談求道重要 悟見講</vt:lpstr>
      <vt:lpstr>媽祖談求道重要 悟見講</vt:lpstr>
      <vt:lpstr>媽祖談求道重要 悟見講</vt:lpstr>
      <vt:lpstr>媽祖談求道重要 悟見講</vt:lpstr>
      <vt:lpstr>媽祖談求道重要 悟見講</vt:lpstr>
      <vt:lpstr>媽祖談求道重要 悟見講</vt:lpstr>
      <vt:lpstr>媽祖談求道重要 悟見講</vt:lpstr>
      <vt:lpstr>媽祖談求道重要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163</cp:revision>
  <dcterms:created xsi:type="dcterms:W3CDTF">2014-02-15T05:50:45Z</dcterms:created>
  <dcterms:modified xsi:type="dcterms:W3CDTF">2016-08-26T07:31:03Z</dcterms:modified>
</cp:coreProperties>
</file>