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6"/>
  </p:notesMasterIdLst>
  <p:sldIdLst>
    <p:sldId id="296" r:id="rId2"/>
    <p:sldId id="297" r:id="rId3"/>
    <p:sldId id="309" r:id="rId4"/>
    <p:sldId id="308" r:id="rId5"/>
    <p:sldId id="307" r:id="rId6"/>
    <p:sldId id="306" r:id="rId7"/>
    <p:sldId id="305" r:id="rId8"/>
    <p:sldId id="304" r:id="rId9"/>
    <p:sldId id="303" r:id="rId10"/>
    <p:sldId id="302" r:id="rId11"/>
    <p:sldId id="301" r:id="rId12"/>
    <p:sldId id="300" r:id="rId13"/>
    <p:sldId id="299" r:id="rId14"/>
    <p:sldId id="298" r:id="rId15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61" d="100"/>
          <a:sy n="61" d="100"/>
        </p:scale>
        <p:origin x="744" y="53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2018/5/8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2018/5/8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2018/5/8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2018/5/8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2018/5/8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媽祖勸人來求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、光行善不能解脫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媽祖説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縱然是造橋舖路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，未受明師一指點，將來死了，也只是到氣天，時間一到，仍然要再輪廻。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所以氣天大仙，均在找機會，找和他有緣的人，請他們引進，要求得上天寶貴的大道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媽祖勸人來求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十、拜佛求佛未究竟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媽祖説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生死事大，關係數十年，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死去埋葬，靈性何處去？必須研究清楚。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拜佛求佛，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拜佛乃心理寄託，求佛乃心理安慰。善惡分明，心中已有得。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舉頭三尺有神明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，如果心地不光明，全只背天行事，求佛又有何用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65032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媽祖勸人來求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9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十一、效法諸佛來求道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媽祖説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自性佛都已失去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，何必求佛。望諸位賢士，在拜佛求佛之中，可以想到效法諸位仙佛的腳步，慈悲行事，貢獻自己，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莫貪莫墜，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既往之仙佛，之所以能名重千古，乃一點之善心，留在世間，給世人朝拜。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11548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媽祖勸人來求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十二、光拜佛不能解脫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媽祖説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現今之人拜佛求佛，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都只是求福求壽、求發財、求平安。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如果拜佛，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可以讓你事事如意，有求必應的話，那還有因果輪廻之說呢！這因果又要如何處理呢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25747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媽祖勸人來求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9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十三、求道玄關會發光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媽祖説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各位在玄關處，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會發出靈光，內德修得愈好的，靈光就愈大。人的功過，看靈光便知。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我們要對道有信心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，低心下氣，刻苦耐勞渡化眾生，這將來都是你自己的功德。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不要再造新業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，不要再吃肉，與眾生結惡緣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612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媽祖勸人來求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十四、仙佛到處渡人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媽祖説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仙佛不一定在大廟裡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，也不會時時坐在那裡，讓人朝拜。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因為三曹普渡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，諸天仙佛，只要有天命者，都搭幫助道。小仙與諸位一樣，都是一師之徒，希望你們把握機會辦道。</a:t>
            </a:r>
          </a:p>
        </p:txBody>
      </p:sp>
    </p:spTree>
    <p:extLst>
      <p:ext uri="{BB962C8B-B14F-4D97-AF65-F5344CB8AC3E}">
        <p14:creationId xmlns:p14="http://schemas.microsoft.com/office/powerpoint/2010/main" val="2112584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媽祖勸人來求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二、佛緣深厚才得道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媽祖説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諸位在座賢士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，能輕易的受到引保的指引，得到無上的大道，乃是你們佛緣深厚，各位的福氣，九玄七祖也可沾各位的光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29800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媽祖勸人來求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三、求道靈性回理天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媽祖説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得道可不能輕易放棄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，受了他人譭謗，而產生退道的人，你們肉眼凡胎，無法看到無形的東西。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大道無形無無象，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雖然是至尊至貴，如果沒有高超的智慧，識破奧妙之處，也無法了解寶貴在那裡，將來百年之後，靈性歸天，自己才有辦法領悟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71663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媽祖勸人來求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四、求道是很榮幸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媽祖説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在世得到明師一指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，乃榮幸中之榮幸。人身難得，真道難逢，中華難生，求道有四難，各位至今全得到。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所以各個氣天仙，甚至地府幽冥鬼魂，都羨慕你們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34976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媽祖勸人來求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五、媽祖求道才永生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媽祖説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想當初，小神也是沒有得到明師一指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 蒙活佛 老師慈悲，恩准小神得道，才得以跳出三界外，上昇無極理天，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又蒙 老母娘再封小小果位。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無功無德，有機會來此可了一點心愿，與在座賢士共同勉勵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4552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媽祖勸人來求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六、要脫輪迴要求道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媽祖説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天道乃是道真、理天、天命真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。各位欲脫離六道輪廻，第一必須要求道，第二要明理，要修道。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修道要守戒、要行功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，守戒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—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殺、盜、淫、妄、酒，行功包括內功和外德，內外齊全才有辦法達到功圓果滿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11992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媽祖勸人來求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七、要回天就要消業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媽祖説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在紅塵之中，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人人受到七情六慾的污染，受到種種是非的污染，所以造下層層種種的罪惡，舊業未消，甚至愈積愈深。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無業不轉人身，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今生若不能將業消完，如何脫離六道輪廻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69402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媽祖勸人來求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八、看破來求道修道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媽祖説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人人有因果循環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，人人皆是帶著因果而來。世間榮華富貴，如過眼雲煙，轉瞬即過，妻恩子愛也是如此。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在世者必盡到做人的本分之外，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要貢獻自己，立德、立言、立功，方能脫離六道輪廻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95278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媽祖勸人來求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九、六道輪迴皆是苦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媽祖説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今生做人，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富貴貧賤已是註定，但是富貴，仍在輪廻受苦之中。所以，六道之中無論那一道都仍是苦。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世間水災劫煞之中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，時時受災劫傷害，一點靈性，必須先解救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17735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520</TotalTime>
  <Words>1092</Words>
  <Application>Microsoft Office PowerPoint</Application>
  <PresentationFormat>如螢幕大小 (16:9)</PresentationFormat>
  <Paragraphs>71</Paragraphs>
  <Slides>14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22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媽祖勸人來求道 悟見講</vt:lpstr>
      <vt:lpstr>媽祖勸人來求道 悟見講</vt:lpstr>
      <vt:lpstr>媽祖勸人來求道 悟見講</vt:lpstr>
      <vt:lpstr>媽祖勸人來求道 悟見講</vt:lpstr>
      <vt:lpstr>媽祖勸人來求道 悟見講</vt:lpstr>
      <vt:lpstr>媽祖勸人來求道 悟見講</vt:lpstr>
      <vt:lpstr>媽祖勸人來求道 悟見講</vt:lpstr>
      <vt:lpstr>媽祖勸人來求道 悟見講</vt:lpstr>
      <vt:lpstr>媽祖勸人來求道 悟見講</vt:lpstr>
      <vt:lpstr>媽祖勸人來求道 悟見講</vt:lpstr>
      <vt:lpstr>媽祖勸人來求道 悟見講</vt:lpstr>
      <vt:lpstr>媽祖勸人來求道 悟見講</vt:lpstr>
      <vt:lpstr>媽祖勸人來求道 悟見講</vt:lpstr>
      <vt:lpstr>媽祖勸人來求道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239</cp:revision>
  <dcterms:created xsi:type="dcterms:W3CDTF">2014-02-15T05:50:45Z</dcterms:created>
  <dcterms:modified xsi:type="dcterms:W3CDTF">2018-05-08T02:00:10Z</dcterms:modified>
  <cp:contentStatus/>
</cp:coreProperties>
</file>